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ags/tag12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heme/themeOverride1.xml" ContentType="application/vnd.openxmlformats-officedocument.themeOverr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ags/tag133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709" r:id="rId4"/>
    <p:sldMasterId id="2147483723" r:id="rId5"/>
  </p:sldMasterIdLst>
  <p:notesMasterIdLst>
    <p:notesMasterId r:id="rId41"/>
  </p:notesMasterIdLst>
  <p:handoutMasterIdLst>
    <p:handoutMasterId r:id="rId42"/>
  </p:handoutMasterIdLst>
  <p:sldIdLst>
    <p:sldId id="558" r:id="rId6"/>
    <p:sldId id="274" r:id="rId7"/>
    <p:sldId id="475" r:id="rId8"/>
    <p:sldId id="544" r:id="rId9"/>
    <p:sldId id="269" r:id="rId10"/>
    <p:sldId id="505" r:id="rId11"/>
    <p:sldId id="270" r:id="rId12"/>
    <p:sldId id="507" r:id="rId13"/>
    <p:sldId id="271" r:id="rId14"/>
    <p:sldId id="509" r:id="rId15"/>
    <p:sldId id="272" r:id="rId16"/>
    <p:sldId id="511" r:id="rId17"/>
    <p:sldId id="273" r:id="rId18"/>
    <p:sldId id="513" r:id="rId19"/>
    <p:sldId id="545" r:id="rId20"/>
    <p:sldId id="259" r:id="rId21"/>
    <p:sldId id="332" r:id="rId22"/>
    <p:sldId id="557" r:id="rId23"/>
    <p:sldId id="561" r:id="rId24"/>
    <p:sldId id="275" r:id="rId25"/>
    <p:sldId id="522" r:id="rId26"/>
    <p:sldId id="276" r:id="rId27"/>
    <p:sldId id="524" r:id="rId28"/>
    <p:sldId id="277" r:id="rId29"/>
    <p:sldId id="526" r:id="rId30"/>
    <p:sldId id="278" r:id="rId31"/>
    <p:sldId id="528" r:id="rId32"/>
    <p:sldId id="279" r:id="rId33"/>
    <p:sldId id="530" r:id="rId34"/>
    <p:sldId id="548" r:id="rId35"/>
    <p:sldId id="550" r:id="rId36"/>
    <p:sldId id="551" r:id="rId37"/>
    <p:sldId id="543" r:id="rId38"/>
    <p:sldId id="555" r:id="rId39"/>
    <p:sldId id="554" r:id="rId4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EC2847D-5357-481B-83D8-9970C304CC58}">
          <p14:sldIdLst>
            <p14:sldId id="558"/>
            <p14:sldId id="274"/>
            <p14:sldId id="475"/>
            <p14:sldId id="544"/>
            <p14:sldId id="269"/>
            <p14:sldId id="505"/>
            <p14:sldId id="270"/>
            <p14:sldId id="507"/>
            <p14:sldId id="271"/>
            <p14:sldId id="509"/>
            <p14:sldId id="272"/>
            <p14:sldId id="511"/>
            <p14:sldId id="273"/>
            <p14:sldId id="513"/>
            <p14:sldId id="545"/>
            <p14:sldId id="259"/>
            <p14:sldId id="332"/>
            <p14:sldId id="557"/>
            <p14:sldId id="561"/>
            <p14:sldId id="275"/>
            <p14:sldId id="522"/>
            <p14:sldId id="276"/>
            <p14:sldId id="524"/>
            <p14:sldId id="277"/>
            <p14:sldId id="526"/>
            <p14:sldId id="278"/>
            <p14:sldId id="528"/>
            <p14:sldId id="279"/>
            <p14:sldId id="530"/>
            <p14:sldId id="548"/>
            <p14:sldId id="550"/>
            <p14:sldId id="551"/>
            <p14:sldId id="543"/>
            <p14:sldId id="555"/>
            <p14:sldId id="554"/>
          </p14:sldIdLst>
        </p14:section>
        <p14:section name="无标题节" id="{00952655-B375-4DE5-90C9-D5638C9B1FF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DDA"/>
    <a:srgbClr val="FFF7E1"/>
    <a:srgbClr val="CDE4BE"/>
    <a:srgbClr val="FFF4D5"/>
    <a:srgbClr val="FFEFC1"/>
    <a:srgbClr val="FDB1F4"/>
    <a:srgbClr val="6CAEA8"/>
    <a:srgbClr val="EDB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12" autoAdjust="0"/>
  </p:normalViewPr>
  <p:slideViewPr>
    <p:cSldViewPr snapToGrid="0">
      <p:cViewPr varScale="1">
        <p:scale>
          <a:sx n="81" d="100"/>
          <a:sy n="81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A49F13-EC3C-4BD8-AC6C-53014CB5C1F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518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106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26" Type="http://schemas.openxmlformats.org/officeDocument/2006/relationships/slideMaster" Target="../slideMasters/slideMaster3.xml"/><Relationship Id="rId39" Type="http://schemas.openxmlformats.org/officeDocument/2006/relationships/image" Target="../media/image22.emf"/><Relationship Id="rId3" Type="http://schemas.openxmlformats.org/officeDocument/2006/relationships/tags" Target="../tags/tag15.xml"/><Relationship Id="rId21" Type="http://schemas.openxmlformats.org/officeDocument/2006/relationships/tags" Target="../tags/tag33.xml"/><Relationship Id="rId34" Type="http://schemas.openxmlformats.org/officeDocument/2006/relationships/image" Target="../media/image17.emf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5" Type="http://schemas.openxmlformats.org/officeDocument/2006/relationships/tags" Target="../tags/tag37.xml"/><Relationship Id="rId33" Type="http://schemas.openxmlformats.org/officeDocument/2006/relationships/image" Target="../media/image16.emf"/><Relationship Id="rId38" Type="http://schemas.openxmlformats.org/officeDocument/2006/relationships/image" Target="../media/image21.emf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tags" Target="../tags/tag32.xml"/><Relationship Id="rId29" Type="http://schemas.openxmlformats.org/officeDocument/2006/relationships/image" Target="../media/image12.emf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tags" Target="../tags/tag36.xml"/><Relationship Id="rId32" Type="http://schemas.openxmlformats.org/officeDocument/2006/relationships/image" Target="../media/image15.emf"/><Relationship Id="rId37" Type="http://schemas.openxmlformats.org/officeDocument/2006/relationships/image" Target="../media/image20.png"/><Relationship Id="rId40" Type="http://schemas.openxmlformats.org/officeDocument/2006/relationships/image" Target="../media/image23.png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tags" Target="../tags/tag35.xml"/><Relationship Id="rId28" Type="http://schemas.openxmlformats.org/officeDocument/2006/relationships/image" Target="../media/image11.png"/><Relationship Id="rId36" Type="http://schemas.openxmlformats.org/officeDocument/2006/relationships/image" Target="../media/image19.emf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31" Type="http://schemas.openxmlformats.org/officeDocument/2006/relationships/image" Target="../media/image14.emf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tags" Target="../tags/tag34.xml"/><Relationship Id="rId27" Type="http://schemas.openxmlformats.org/officeDocument/2006/relationships/image" Target="../media/image10.png"/><Relationship Id="rId30" Type="http://schemas.openxmlformats.org/officeDocument/2006/relationships/image" Target="../media/image13.emf"/><Relationship Id="rId35" Type="http://schemas.openxmlformats.org/officeDocument/2006/relationships/image" Target="../media/image18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tags" Target="../tags/tag55.xml"/><Relationship Id="rId18" Type="http://schemas.openxmlformats.org/officeDocument/2006/relationships/tags" Target="../tags/tag60.xml"/><Relationship Id="rId26" Type="http://schemas.openxmlformats.org/officeDocument/2006/relationships/image" Target="../media/image25.png"/><Relationship Id="rId3" Type="http://schemas.openxmlformats.org/officeDocument/2006/relationships/tags" Target="../tags/tag45.xml"/><Relationship Id="rId21" Type="http://schemas.openxmlformats.org/officeDocument/2006/relationships/tags" Target="../tags/tag63.xml"/><Relationship Id="rId34" Type="http://schemas.openxmlformats.org/officeDocument/2006/relationships/image" Target="../media/image22.emf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17" Type="http://schemas.openxmlformats.org/officeDocument/2006/relationships/tags" Target="../tags/tag59.xml"/><Relationship Id="rId25" Type="http://schemas.openxmlformats.org/officeDocument/2006/relationships/image" Target="../media/image18.emf"/><Relationship Id="rId33" Type="http://schemas.openxmlformats.org/officeDocument/2006/relationships/image" Target="../media/image17.emf"/><Relationship Id="rId2" Type="http://schemas.openxmlformats.org/officeDocument/2006/relationships/tags" Target="../tags/tag44.xml"/><Relationship Id="rId16" Type="http://schemas.openxmlformats.org/officeDocument/2006/relationships/tags" Target="../tags/tag58.xml"/><Relationship Id="rId20" Type="http://schemas.openxmlformats.org/officeDocument/2006/relationships/tags" Target="../tags/tag62.xml"/><Relationship Id="rId29" Type="http://schemas.openxmlformats.org/officeDocument/2006/relationships/image" Target="../media/image13.emf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image" Target="../media/image24.png"/><Relationship Id="rId32" Type="http://schemas.openxmlformats.org/officeDocument/2006/relationships/image" Target="../media/image16.emf"/><Relationship Id="rId5" Type="http://schemas.openxmlformats.org/officeDocument/2006/relationships/tags" Target="../tags/tag47.xml"/><Relationship Id="rId15" Type="http://schemas.openxmlformats.org/officeDocument/2006/relationships/tags" Target="../tags/tag57.xml"/><Relationship Id="rId23" Type="http://schemas.openxmlformats.org/officeDocument/2006/relationships/slideMaster" Target="../slideMasters/slideMaster3.xml"/><Relationship Id="rId28" Type="http://schemas.openxmlformats.org/officeDocument/2006/relationships/image" Target="../media/image27.png"/><Relationship Id="rId36" Type="http://schemas.openxmlformats.org/officeDocument/2006/relationships/image" Target="../media/image28.emf"/><Relationship Id="rId10" Type="http://schemas.openxmlformats.org/officeDocument/2006/relationships/tags" Target="../tags/tag52.xml"/><Relationship Id="rId19" Type="http://schemas.openxmlformats.org/officeDocument/2006/relationships/tags" Target="../tags/tag61.xml"/><Relationship Id="rId31" Type="http://schemas.openxmlformats.org/officeDocument/2006/relationships/image" Target="../media/image15.emf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tags" Target="../tags/tag56.xml"/><Relationship Id="rId22" Type="http://schemas.openxmlformats.org/officeDocument/2006/relationships/tags" Target="../tags/tag64.xml"/><Relationship Id="rId27" Type="http://schemas.openxmlformats.org/officeDocument/2006/relationships/image" Target="../media/image26.png"/><Relationship Id="rId30" Type="http://schemas.openxmlformats.org/officeDocument/2006/relationships/image" Target="../media/image14.emf"/><Relationship Id="rId35" Type="http://schemas.openxmlformats.org/officeDocument/2006/relationships/image" Target="../media/image19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9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8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4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96.xml"/><Relationship Id="rId4" Type="http://schemas.openxmlformats.org/officeDocument/2006/relationships/tags" Target="../tags/tag9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00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tags" Target="../tags/tag118.xml"/><Relationship Id="rId26" Type="http://schemas.openxmlformats.org/officeDocument/2006/relationships/slideMaster" Target="../slideMasters/slideMaster3.xml"/><Relationship Id="rId39" Type="http://schemas.openxmlformats.org/officeDocument/2006/relationships/image" Target="../media/image22.emf"/><Relationship Id="rId3" Type="http://schemas.openxmlformats.org/officeDocument/2006/relationships/tags" Target="../tags/tag103.xml"/><Relationship Id="rId21" Type="http://schemas.openxmlformats.org/officeDocument/2006/relationships/tags" Target="../tags/tag121.xml"/><Relationship Id="rId34" Type="http://schemas.openxmlformats.org/officeDocument/2006/relationships/image" Target="../media/image17.emf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5" Type="http://schemas.openxmlformats.org/officeDocument/2006/relationships/tags" Target="../tags/tag125.xml"/><Relationship Id="rId33" Type="http://schemas.openxmlformats.org/officeDocument/2006/relationships/image" Target="../media/image16.emf"/><Relationship Id="rId38" Type="http://schemas.openxmlformats.org/officeDocument/2006/relationships/image" Target="../media/image21.emf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20" Type="http://schemas.openxmlformats.org/officeDocument/2006/relationships/tags" Target="../tags/tag120.xml"/><Relationship Id="rId29" Type="http://schemas.openxmlformats.org/officeDocument/2006/relationships/image" Target="../media/image12.emf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24" Type="http://schemas.openxmlformats.org/officeDocument/2006/relationships/tags" Target="../tags/tag124.xml"/><Relationship Id="rId32" Type="http://schemas.openxmlformats.org/officeDocument/2006/relationships/image" Target="../media/image15.emf"/><Relationship Id="rId37" Type="http://schemas.openxmlformats.org/officeDocument/2006/relationships/image" Target="../media/image20.png"/><Relationship Id="rId40" Type="http://schemas.openxmlformats.org/officeDocument/2006/relationships/image" Target="../media/image23.png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23" Type="http://schemas.openxmlformats.org/officeDocument/2006/relationships/tags" Target="../tags/tag123.xml"/><Relationship Id="rId28" Type="http://schemas.openxmlformats.org/officeDocument/2006/relationships/image" Target="../media/image11.png"/><Relationship Id="rId36" Type="http://schemas.openxmlformats.org/officeDocument/2006/relationships/image" Target="../media/image19.emf"/><Relationship Id="rId10" Type="http://schemas.openxmlformats.org/officeDocument/2006/relationships/tags" Target="../tags/tag110.xml"/><Relationship Id="rId19" Type="http://schemas.openxmlformats.org/officeDocument/2006/relationships/tags" Target="../tags/tag119.xml"/><Relationship Id="rId31" Type="http://schemas.openxmlformats.org/officeDocument/2006/relationships/image" Target="../media/image14.emf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Relationship Id="rId22" Type="http://schemas.openxmlformats.org/officeDocument/2006/relationships/tags" Target="../tags/tag122.xml"/><Relationship Id="rId27" Type="http://schemas.openxmlformats.org/officeDocument/2006/relationships/image" Target="../media/image10.png"/><Relationship Id="rId30" Type="http://schemas.openxmlformats.org/officeDocument/2006/relationships/image" Target="../media/image13.emf"/><Relationship Id="rId35" Type="http://schemas.openxmlformats.org/officeDocument/2006/relationships/image" Target="../media/image18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4.emf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6.emf"/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9.sv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9"/>
          <p:cNvSpPr txBox="1">
            <a:spLocks noChangeArrowheads="1"/>
          </p:cNvSpPr>
          <p:nvPr/>
        </p:nvSpPr>
        <p:spPr bwMode="auto">
          <a:xfrm>
            <a:off x="346075" y="1455738"/>
            <a:ext cx="4002088" cy="186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11500" dirty="0">
                <a:solidFill>
                  <a:srgbClr val="775F49"/>
                </a:solidFill>
                <a:latin typeface="Impact" panose="020B0806030902050204" pitchFamily="34" charset="0"/>
                <a:ea typeface="华文琥珀" panose="02010800040101010101" pitchFamily="2" charset="-122"/>
              </a:rPr>
              <a:t>2018</a:t>
            </a:r>
            <a:endParaRPr lang="zh-CN" altLang="en-US" sz="11500" dirty="0">
              <a:solidFill>
                <a:srgbClr val="775F49"/>
              </a:solidFill>
              <a:latin typeface="Impact" panose="020B0806030902050204" pitchFamily="34" charset="0"/>
              <a:ea typeface="华文琥珀" panose="02010800040101010101" pitchFamily="2" charset="-122"/>
            </a:endParaRPr>
          </a:p>
        </p:txBody>
      </p:sp>
      <p:pic>
        <p:nvPicPr>
          <p:cNvPr id="5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5" y="-57150"/>
            <a:ext cx="10075863" cy="691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46075" y="3022602"/>
            <a:ext cx="8264525" cy="1069974"/>
          </a:xfrm>
        </p:spPr>
        <p:txBody>
          <a:bodyPr anchor="b"/>
          <a:lstStyle>
            <a:lvl1pPr algn="l">
              <a:defRPr sz="540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6075" y="4092576"/>
            <a:ext cx="6283325" cy="441324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0D9E00-9F2F-439A-B56C-C4219ABD715E}" type="datetimeFigureOut">
              <a:rPr lang="zh-CN" altLang="en-US"/>
              <a:t>2020/3/5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186367-709F-4DBD-9473-75C5BE1A2B7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2450"/>
            <a:ext cx="10515600" cy="5486400"/>
          </a:xfrm>
        </p:spPr>
        <p:txBody>
          <a:bodyPr anchor="t"/>
          <a:lstStyle>
            <a:lvl1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0150D-49F6-4C18-B64B-8B925E86A439}" type="datetimeFigureOut">
              <a:rPr lang="zh-CN" altLang="en-US"/>
              <a:t>2020/3/5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77E95-CCBB-41F5-842D-745CD7B02A3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5">
            <a:extLst>
              <a:ext uri="{FF2B5EF4-FFF2-40B4-BE49-F238E27FC236}">
                <a16:creationId xmlns:a16="http://schemas.microsoft.com/office/drawing/2014/main" id="{05E119BF-20F9-48DE-84E7-8F4E9CB94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7524E437-C840-419D-9ACA-7B691C163753}" type="datetimeFigureOut">
              <a:rPr lang="zh-CN" altLang="en-US"/>
              <a:pPr>
                <a:defRPr/>
              </a:pPr>
              <a:t>2020/3/5</a:t>
            </a:fld>
            <a:endParaRPr lang="zh-CN" altLang="en-US"/>
          </a:p>
        </p:txBody>
      </p:sp>
      <p:sp>
        <p:nvSpPr>
          <p:cNvPr id="4" name="灯片编号占位符 6">
            <a:extLst>
              <a:ext uri="{FF2B5EF4-FFF2-40B4-BE49-F238E27FC236}">
                <a16:creationId xmlns:a16="http://schemas.microsoft.com/office/drawing/2014/main" id="{FFA8AD58-8450-451B-82F4-184ADCDA4E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1CF08CE-C093-490B-9892-E25F959A013B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5" name="页脚占位符 7">
            <a:extLst>
              <a:ext uri="{FF2B5EF4-FFF2-40B4-BE49-F238E27FC236}">
                <a16:creationId xmlns:a16="http://schemas.microsoft.com/office/drawing/2014/main" id="{79F658E7-133D-4D23-9191-6DF08F55C4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35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619250" y="1582740"/>
            <a:ext cx="9220200" cy="2012495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19251" y="3805238"/>
            <a:ext cx="9220198" cy="100760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D34B-28E5-40EC-AC2A-BD58C81C0076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9E30-EC45-443E-BB6D-FCB13E16331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76260" y="461511"/>
            <a:ext cx="11032333" cy="5953580"/>
            <a:chOff x="576260" y="461511"/>
            <a:chExt cx="11032333" cy="5953580"/>
          </a:xfrm>
          <a:solidFill>
            <a:schemeClr val="accent3"/>
          </a:solidFill>
        </p:grpSpPr>
        <p:sp>
          <p:nvSpPr>
            <p:cNvPr id="8" name="L 形 7"/>
            <p:cNvSpPr/>
            <p:nvPr/>
          </p:nvSpPr>
          <p:spPr>
            <a:xfrm rot="5400000">
              <a:off x="3076348" y="-2038577"/>
              <a:ext cx="3672342" cy="8672517"/>
            </a:xfrm>
            <a:prstGeom prst="corner">
              <a:avLst>
                <a:gd name="adj1" fmla="val 1864"/>
                <a:gd name="adj2" fmla="val 18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5400000">
              <a:off x="9761711" y="386734"/>
              <a:ext cx="67130" cy="2166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5400000">
              <a:off x="10382025" y="421261"/>
              <a:ext cx="67130" cy="1476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10800000">
              <a:off x="11551218" y="568894"/>
              <a:ext cx="57375" cy="135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10800000">
              <a:off x="11551213" y="1207634"/>
              <a:ext cx="57375" cy="52074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5400000">
              <a:off x="7982231" y="2846111"/>
              <a:ext cx="58737" cy="70792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3879340" y="6255829"/>
              <a:ext cx="58734" cy="259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4016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48641" y="393701"/>
            <a:ext cx="11097025" cy="6102347"/>
            <a:chOff x="548641" y="393701"/>
            <a:chExt cx="11097025" cy="6102347"/>
          </a:xfrm>
        </p:grpSpPr>
        <p:sp>
          <p:nvSpPr>
            <p:cNvPr id="8" name="L 形 7"/>
            <p:cNvSpPr/>
            <p:nvPr/>
          </p:nvSpPr>
          <p:spPr>
            <a:xfrm rot="5400000">
              <a:off x="2795271" y="-1852929"/>
              <a:ext cx="5422902" cy="9916162"/>
            </a:xfrm>
            <a:prstGeom prst="corner">
              <a:avLst>
                <a:gd name="adj1" fmla="val 822"/>
                <a:gd name="adj2" fmla="val 7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5400000">
              <a:off x="10806155" y="369050"/>
              <a:ext cx="39600" cy="889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10800000">
              <a:off x="11606066" y="543682"/>
              <a:ext cx="39600" cy="1183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5400000">
              <a:off x="6712501" y="1597723"/>
              <a:ext cx="43200" cy="9743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5400000">
              <a:off x="11209376" y="326980"/>
              <a:ext cx="39600" cy="1730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10800000">
              <a:off x="11606066" y="926848"/>
              <a:ext cx="39600" cy="5569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5400000" flipH="1">
              <a:off x="1612083" y="6341099"/>
              <a:ext cx="43200" cy="2571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96490"/>
            <a:ext cx="10515600" cy="118268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14115"/>
            <a:ext cx="10515600" cy="412891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D34B-28E5-40EC-AC2A-BD58C81C0076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9E30-EC45-443E-BB6D-FCB13E163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57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873829" y="1901370"/>
            <a:ext cx="6435271" cy="30579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576260" y="461511"/>
            <a:ext cx="11032333" cy="5953580"/>
            <a:chOff x="576260" y="461511"/>
            <a:chExt cx="11032333" cy="5953580"/>
          </a:xfrm>
          <a:solidFill>
            <a:schemeClr val="accent3"/>
          </a:solidFill>
        </p:grpSpPr>
        <p:sp>
          <p:nvSpPr>
            <p:cNvPr id="8" name="L 形 7"/>
            <p:cNvSpPr/>
            <p:nvPr/>
          </p:nvSpPr>
          <p:spPr>
            <a:xfrm rot="5400000">
              <a:off x="3076348" y="-2038577"/>
              <a:ext cx="3672342" cy="8672517"/>
            </a:xfrm>
            <a:prstGeom prst="corner">
              <a:avLst>
                <a:gd name="adj1" fmla="val 1864"/>
                <a:gd name="adj2" fmla="val 18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5400000">
              <a:off x="9761711" y="386734"/>
              <a:ext cx="67130" cy="2166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5400000">
              <a:off x="10382025" y="421261"/>
              <a:ext cx="67130" cy="1476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10800000">
              <a:off x="11551218" y="568894"/>
              <a:ext cx="57375" cy="135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10800000">
              <a:off x="11551213" y="1207634"/>
              <a:ext cx="57375" cy="52074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5400000">
              <a:off x="7982231" y="2846111"/>
              <a:ext cx="58737" cy="70792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3879340" y="6255829"/>
              <a:ext cx="58734" cy="259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13100" y="3379559"/>
            <a:ext cx="5765800" cy="1059652"/>
          </a:xfrm>
        </p:spPr>
        <p:txBody>
          <a:bodyPr anchor="t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D34B-28E5-40EC-AC2A-BD58C81C0076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9E30-EC45-443E-BB6D-FCB13E163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053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48641" y="393701"/>
            <a:ext cx="11097025" cy="6102347"/>
            <a:chOff x="548641" y="393701"/>
            <a:chExt cx="11097025" cy="6102347"/>
          </a:xfrm>
        </p:grpSpPr>
        <p:sp>
          <p:nvSpPr>
            <p:cNvPr id="9" name="L 形 8"/>
            <p:cNvSpPr/>
            <p:nvPr/>
          </p:nvSpPr>
          <p:spPr>
            <a:xfrm rot="5400000">
              <a:off x="2795271" y="-1852929"/>
              <a:ext cx="5422902" cy="9916162"/>
            </a:xfrm>
            <a:prstGeom prst="corner">
              <a:avLst>
                <a:gd name="adj1" fmla="val 822"/>
                <a:gd name="adj2" fmla="val 7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5400000">
              <a:off x="10806155" y="369050"/>
              <a:ext cx="39600" cy="889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10800000">
              <a:off x="11606066" y="543682"/>
              <a:ext cx="39600" cy="1183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5400000">
              <a:off x="6712501" y="1597723"/>
              <a:ext cx="43200" cy="9743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5400000">
              <a:off x="11209376" y="326980"/>
              <a:ext cx="39600" cy="1730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10800000">
              <a:off x="11606066" y="926848"/>
              <a:ext cx="39600" cy="5569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5400000" flipH="1">
              <a:off x="1612083" y="6341099"/>
              <a:ext cx="43200" cy="2571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61988"/>
            <a:ext cx="10515600" cy="12165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2013007"/>
            <a:ext cx="5181600" cy="42067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2013007"/>
            <a:ext cx="5181600" cy="420670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D34B-28E5-40EC-AC2A-BD58C81C0076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9E30-EC45-443E-BB6D-FCB13E163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88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700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28899"/>
            <a:ext cx="5157787" cy="35607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700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28899"/>
            <a:ext cx="5183188" cy="35607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D34B-28E5-40EC-AC2A-BD58C81C0076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9E30-EC45-443E-BB6D-FCB13E163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39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76260" y="461511"/>
            <a:ext cx="11032333" cy="5953580"/>
            <a:chOff x="576260" y="461511"/>
            <a:chExt cx="11032333" cy="5953580"/>
          </a:xfrm>
          <a:solidFill>
            <a:schemeClr val="accent3"/>
          </a:solidFill>
        </p:grpSpPr>
        <p:sp>
          <p:nvSpPr>
            <p:cNvPr id="10" name="L 形 9"/>
            <p:cNvSpPr/>
            <p:nvPr/>
          </p:nvSpPr>
          <p:spPr>
            <a:xfrm rot="5400000">
              <a:off x="3076348" y="-2038577"/>
              <a:ext cx="3672342" cy="8672517"/>
            </a:xfrm>
            <a:prstGeom prst="corner">
              <a:avLst>
                <a:gd name="adj1" fmla="val 1864"/>
                <a:gd name="adj2" fmla="val 18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5400000">
              <a:off x="9761711" y="386734"/>
              <a:ext cx="67130" cy="2166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5400000">
              <a:off x="10382025" y="421261"/>
              <a:ext cx="67130" cy="1476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10800000">
              <a:off x="11551218" y="568894"/>
              <a:ext cx="57375" cy="135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10800000">
              <a:off x="11551213" y="1207634"/>
              <a:ext cx="57375" cy="52074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5400000">
              <a:off x="7982231" y="2846111"/>
              <a:ext cx="58737" cy="70792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5400000">
              <a:off x="3879340" y="6255829"/>
              <a:ext cx="58734" cy="259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1483796" y="3625224"/>
            <a:ext cx="921369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494509" y="4147737"/>
            <a:ext cx="921369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4509" y="2789903"/>
            <a:ext cx="9202983" cy="770967"/>
          </a:xfrm>
        </p:spPr>
        <p:txBody>
          <a:bodyPr anchor="b">
            <a:normAutofit/>
          </a:bodyPr>
          <a:lstStyle>
            <a:lvl1pPr algn="dist">
              <a:defRPr sz="36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D34B-28E5-40EC-AC2A-BD58C81C0076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9E30-EC45-443E-BB6D-FCB13E16331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内容占位符 17"/>
          <p:cNvSpPr>
            <a:spLocks noGrp="1"/>
          </p:cNvSpPr>
          <p:nvPr>
            <p:ph sz="quarter" idx="13"/>
          </p:nvPr>
        </p:nvSpPr>
        <p:spPr>
          <a:xfrm>
            <a:off x="1500187" y="3664180"/>
            <a:ext cx="9208018" cy="458158"/>
          </a:xfrm>
        </p:spPr>
        <p:txBody>
          <a:bodyPr anchor="ctr">
            <a:normAutofit/>
          </a:bodyPr>
          <a:lstStyle>
            <a:lvl1pPr marL="0" indent="0" algn="dist">
              <a:buNone/>
              <a:defRPr sz="2400">
                <a:solidFill>
                  <a:schemeClr val="bg2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9" name="内容占位符 17"/>
          <p:cNvSpPr>
            <a:spLocks noGrp="1"/>
          </p:cNvSpPr>
          <p:nvPr>
            <p:ph sz="quarter" idx="14"/>
          </p:nvPr>
        </p:nvSpPr>
        <p:spPr>
          <a:xfrm>
            <a:off x="1500187" y="4207018"/>
            <a:ext cx="9208018" cy="45815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0688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48641" y="393701"/>
            <a:ext cx="11097025" cy="6102347"/>
            <a:chOff x="548641" y="393701"/>
            <a:chExt cx="11097025" cy="6102347"/>
          </a:xfrm>
        </p:grpSpPr>
        <p:sp>
          <p:nvSpPr>
            <p:cNvPr id="7" name="L 形 6"/>
            <p:cNvSpPr/>
            <p:nvPr/>
          </p:nvSpPr>
          <p:spPr>
            <a:xfrm rot="5400000">
              <a:off x="2795271" y="-1852929"/>
              <a:ext cx="5422902" cy="9916162"/>
            </a:xfrm>
            <a:prstGeom prst="corner">
              <a:avLst>
                <a:gd name="adj1" fmla="val 822"/>
                <a:gd name="adj2" fmla="val 7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 rot="5400000">
              <a:off x="10806155" y="369050"/>
              <a:ext cx="39600" cy="889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10800000">
              <a:off x="11606066" y="543682"/>
              <a:ext cx="39600" cy="1183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5400000">
              <a:off x="6712501" y="1597723"/>
              <a:ext cx="43200" cy="9743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11209376" y="326980"/>
              <a:ext cx="39600" cy="1730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10800000">
              <a:off x="11606066" y="926848"/>
              <a:ext cx="39600" cy="5569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5400000" flipH="1">
              <a:off x="1612083" y="6341099"/>
              <a:ext cx="43200" cy="2571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D34B-28E5-40EC-AC2A-BD58C81C0076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9E30-EC45-443E-BB6D-FCB13E163318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3064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D34B-28E5-40EC-AC2A-BD58C81C0076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9E30-EC45-443E-BB6D-FCB13E16331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548641" y="393701"/>
            <a:ext cx="11097025" cy="6102347"/>
            <a:chOff x="548641" y="393701"/>
            <a:chExt cx="11097025" cy="6102347"/>
          </a:xfrm>
        </p:grpSpPr>
        <p:sp>
          <p:nvSpPr>
            <p:cNvPr id="9" name="L 形 8"/>
            <p:cNvSpPr/>
            <p:nvPr/>
          </p:nvSpPr>
          <p:spPr>
            <a:xfrm rot="5400000">
              <a:off x="2795271" y="-1852929"/>
              <a:ext cx="5422902" cy="9916162"/>
            </a:xfrm>
            <a:prstGeom prst="corner">
              <a:avLst>
                <a:gd name="adj1" fmla="val 822"/>
                <a:gd name="adj2" fmla="val 7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5400000">
              <a:off x="10806155" y="369050"/>
              <a:ext cx="39600" cy="889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10800000">
              <a:off x="11606066" y="543682"/>
              <a:ext cx="39600" cy="1183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5400000">
              <a:off x="6712501" y="1597723"/>
              <a:ext cx="43200" cy="9743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5400000">
              <a:off x="11209376" y="326980"/>
              <a:ext cx="39600" cy="1730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10800000">
              <a:off x="11606066" y="926848"/>
              <a:ext cx="39600" cy="5569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5400000" flipH="1">
              <a:off x="1612083" y="6341099"/>
              <a:ext cx="43200" cy="2571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7600" y="720270"/>
            <a:ext cx="3932237" cy="1600200"/>
          </a:xfrm>
        </p:spPr>
        <p:txBody>
          <a:bodyPr anchor="t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214257" y="72027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17600" y="232047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6324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A38B7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20C05C-77E4-40B0-B50A-630DDB244326}" type="datetimeFigureOut">
              <a:rPr lang="zh-CN" altLang="en-US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4AA61-229B-47EE-8AF5-98731F4B77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36200" y="365125"/>
            <a:ext cx="111760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258300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D34B-28E5-40EC-AC2A-BD58C81C0076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9E30-EC45-443E-BB6D-FCB13E1633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687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48641" y="393701"/>
            <a:ext cx="11097025" cy="6102347"/>
            <a:chOff x="548641" y="393701"/>
            <a:chExt cx="11097025" cy="6102347"/>
          </a:xfrm>
        </p:grpSpPr>
        <p:sp>
          <p:nvSpPr>
            <p:cNvPr id="9" name="L 形 8"/>
            <p:cNvSpPr/>
            <p:nvPr/>
          </p:nvSpPr>
          <p:spPr>
            <a:xfrm rot="5400000">
              <a:off x="2795271" y="-1852929"/>
              <a:ext cx="5422902" cy="9916162"/>
            </a:xfrm>
            <a:prstGeom prst="corner">
              <a:avLst>
                <a:gd name="adj1" fmla="val 822"/>
                <a:gd name="adj2" fmla="val 7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5400000">
              <a:off x="10806155" y="369050"/>
              <a:ext cx="39600" cy="889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10800000">
              <a:off x="11606066" y="543682"/>
              <a:ext cx="39600" cy="1183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5400000">
              <a:off x="6712501" y="1597723"/>
              <a:ext cx="43200" cy="97439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5400000">
              <a:off x="11209376" y="326980"/>
              <a:ext cx="39600" cy="1730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10800000">
              <a:off x="11606066" y="926848"/>
              <a:ext cx="39600" cy="5569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5400000" flipH="1">
              <a:off x="1612083" y="6341099"/>
              <a:ext cx="43200" cy="2571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D34B-28E5-40EC-AC2A-BD58C81C0076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9E30-EC45-443E-BB6D-FCB13E16331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76302" y="661987"/>
            <a:ext cx="10439396" cy="536901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084298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黑色, 服装&#10;&#10;已生成高可信度的说明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394423" y="4423351"/>
            <a:ext cx="1199083" cy="16487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1563663" y="4688388"/>
            <a:ext cx="1279701" cy="14656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6648891" y="408359"/>
            <a:ext cx="1471986" cy="14609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412303" y="952367"/>
            <a:ext cx="1589878" cy="1566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8921750" y="2385695"/>
            <a:ext cx="940435" cy="9582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070234" y="2307750"/>
            <a:ext cx="1023188" cy="9471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10507509" y="2086512"/>
            <a:ext cx="860625" cy="8131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2011909" y="278829"/>
            <a:ext cx="1357875" cy="11862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112294" y="5585783"/>
            <a:ext cx="4513500" cy="6027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4153687" y="5828600"/>
            <a:ext cx="4456125" cy="516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/>
          <a:stretch>
            <a:fillRect/>
          </a:stretch>
        </p:blipFill>
        <p:spPr>
          <a:xfrm flipH="1">
            <a:off x="8669020" y="5828665"/>
            <a:ext cx="3381375" cy="49085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1461244" y="6330214"/>
            <a:ext cx="3133172" cy="3632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6107883" y="6406402"/>
            <a:ext cx="3133172" cy="363230"/>
          </a:xfrm>
          <a:prstGeom prst="rect">
            <a:avLst/>
          </a:prstGeom>
        </p:spPr>
      </p:pic>
      <p:pic>
        <p:nvPicPr>
          <p:cNvPr id="23" name="图片 22" descr="图片包含 照片&#10;&#10;已生成极高可信度的说明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4758792" y="3811268"/>
            <a:ext cx="2213985" cy="304673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39035" y="1114425"/>
            <a:ext cx="6229985" cy="298894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1"/>
          <a:stretch>
            <a:fillRect/>
          </a:stretch>
        </p:blipFill>
        <p:spPr>
          <a:xfrm rot="3150709">
            <a:off x="9768122" y="3435320"/>
            <a:ext cx="1924096" cy="196058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8839390" y="4838066"/>
            <a:ext cx="1023188" cy="9471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3586917" y="3987491"/>
            <a:ext cx="1023188" cy="9471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685992" y="4624067"/>
            <a:ext cx="843183" cy="73662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9"/>
          <a:stretch>
            <a:fillRect/>
          </a:stretch>
        </p:blipFill>
        <p:spPr>
          <a:xfrm>
            <a:off x="8939607" y="514945"/>
            <a:ext cx="2120415" cy="102940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0"/>
          <a:stretch>
            <a:fillRect/>
          </a:stretch>
        </p:blipFill>
        <p:spPr>
          <a:xfrm>
            <a:off x="3596238" y="335381"/>
            <a:ext cx="797065" cy="93331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760FBDFE-C587-4B4C-A407-44438C67B59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3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24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5"/>
            </p:custDataLst>
          </p:nvPr>
        </p:nvSpPr>
        <p:spPr>
          <a:xfrm>
            <a:off x="2718814" y="1714881"/>
            <a:ext cx="5669280" cy="1087992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4800" spc="600" baseline="0">
                <a:solidFill>
                  <a:schemeClr val="bg1"/>
                </a:solidFill>
                <a:latin typeface="微软雅黑" panose="020B0503020204020204" charset="-122"/>
                <a:ea typeface="微软雅黑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86787748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fld id="{760FBDFE-C587-4B4C-A407-44438C67B59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51343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9083636" y="2958975"/>
            <a:ext cx="1197583" cy="182325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/>
          <a:stretch>
            <a:fillRect/>
          </a:stretch>
        </p:blipFill>
        <p:spPr>
          <a:xfrm flipH="1">
            <a:off x="8627745" y="4551045"/>
            <a:ext cx="3448685" cy="490855"/>
          </a:xfrm>
          <a:prstGeom prst="rect">
            <a:avLst/>
          </a:prstGeom>
        </p:spPr>
      </p:pic>
      <p:pic>
        <p:nvPicPr>
          <p:cNvPr id="7" name="图片 6" descr="图片包含 黑色, 服装&#10;&#10;已生成高可信度的说明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4521027" y="3600413"/>
            <a:ext cx="950676" cy="1307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759919" y="3748059"/>
            <a:ext cx="987772" cy="1131323"/>
          </a:xfrm>
          <a:prstGeom prst="rect">
            <a:avLst/>
          </a:prstGeom>
        </p:spPr>
      </p:pic>
      <p:pic>
        <p:nvPicPr>
          <p:cNvPr id="10" name="图片 9" descr="图片包含 室内&#10;&#10;已生成高可信度的说明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1264090" y="2212637"/>
            <a:ext cx="2059338" cy="25886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3904691" y="862583"/>
            <a:ext cx="1589878" cy="1566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8304694" y="1550906"/>
            <a:ext cx="1557884" cy="15874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5627752" y="1858125"/>
            <a:ext cx="1023188" cy="9471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10507509" y="2086512"/>
            <a:ext cx="860625" cy="8131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6509340" y="459366"/>
            <a:ext cx="1357875" cy="118626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10344946" y="3624138"/>
            <a:ext cx="1023188" cy="947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9862578" y="251329"/>
            <a:ext cx="2120415" cy="102940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12294" y="4480883"/>
            <a:ext cx="4513500" cy="6027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4171670" y="4531109"/>
            <a:ext cx="4456125" cy="5166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1461244" y="5225314"/>
            <a:ext cx="3133172" cy="3632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6107883" y="5301502"/>
            <a:ext cx="3133172" cy="3632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6">
            <a:duotone>
              <a:schemeClr val="accent5">
                <a:shade val="45000"/>
                <a:satMod val="135000"/>
              </a:schemeClr>
              <a:prstClr val="white"/>
            </a:duotone>
            <a:lum bright="-20000"/>
          </a:blip>
          <a:stretch>
            <a:fillRect/>
          </a:stretch>
        </p:blipFill>
        <p:spPr>
          <a:xfrm>
            <a:off x="1465805" y="862330"/>
            <a:ext cx="1610995" cy="12147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483592" y="968309"/>
            <a:ext cx="1575421" cy="624845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24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/>
              </a:defRPr>
            </a:lvl1pPr>
          </a:lstStyle>
          <a:p>
            <a:r>
              <a:rPr lang="zh-CN" altLang="en-US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3743008" y="5690643"/>
            <a:ext cx="4705985" cy="938122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20000"/>
              </a:lnSpc>
              <a:buNone/>
              <a:defRPr kumimoji="0" lang="zh-CN" altLang="en-US" sz="1400" b="0" i="0" u="none" strike="noStrike" kern="1200" cap="none" spc="150" normalizeH="0" baseline="0" noProof="1">
                <a:solidFill>
                  <a:schemeClr val="bg1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fld id="{760FBDFE-C587-4B4C-A407-44438C67B59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52196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latin typeface="Arial" pitchFamily="34" charset="0"/>
                <a:ea typeface="微软雅黑"/>
              </a:defRPr>
            </a:lvl1pPr>
            <a:lvl2pPr>
              <a:defRPr sz="1600" baseline="0">
                <a:latin typeface="Arial" pitchFamily="34" charset="0"/>
                <a:ea typeface="微软雅黑"/>
              </a:defRPr>
            </a:lvl2pPr>
            <a:lvl3pPr>
              <a:defRPr sz="1600" baseline="0">
                <a:latin typeface="Arial" pitchFamily="34" charset="0"/>
                <a:ea typeface="微软雅黑"/>
              </a:defRPr>
            </a:lvl3pPr>
            <a:lvl4pPr>
              <a:defRPr sz="1600" baseline="0">
                <a:latin typeface="Arial" pitchFamily="34" charset="0"/>
                <a:ea typeface="微软雅黑"/>
              </a:defRPr>
            </a:lvl4pPr>
            <a:lvl5pPr>
              <a:defRPr sz="1600" baseline="0">
                <a:latin typeface="Arial" pitchFamily="34" charset="0"/>
                <a:ea typeface="微软雅黑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fld id="{760FBDFE-C587-4B4C-A407-44438C67B59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01721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itchFamily="34" charset="0"/>
                <a:ea typeface="微软雅黑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kumimoji="0" lang="zh-CN" altLang="en-US" sz="2000" b="0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fld id="{760FBDFE-C587-4B4C-A407-44438C67B59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44591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fld id="{760FBDFE-C587-4B4C-A407-44438C67B59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7082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fld id="{760FBDFE-C587-4B4C-A407-44438C67B59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58650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fld id="{9EFD9D74-47D9-4702-A33C-335B63B48DBF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62273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2"/>
          <p:cNvGrpSpPr/>
          <p:nvPr/>
        </p:nvGrpSpPr>
        <p:grpSpPr bwMode="auto">
          <a:xfrm>
            <a:off x="2355850" y="2197101"/>
            <a:ext cx="2654300" cy="2289174"/>
            <a:chOff x="0" y="0"/>
            <a:chExt cx="1897234" cy="1635546"/>
          </a:xfrm>
          <a:solidFill>
            <a:srgbClr val="775F49"/>
          </a:solidFill>
        </p:grpSpPr>
        <p:sp>
          <p:nvSpPr>
            <p:cNvPr id="5" name="六边形 21"/>
            <p:cNvSpPr>
              <a:spLocks noChangeArrowheads="1"/>
            </p:cNvSpPr>
            <p:nvPr/>
          </p:nvSpPr>
          <p:spPr bwMode="auto">
            <a:xfrm rot="556867">
              <a:off x="341912" y="294751"/>
              <a:ext cx="1213410" cy="1046044"/>
            </a:xfrm>
            <a:prstGeom prst="hexagon">
              <a:avLst>
                <a:gd name="adj" fmla="val 24999"/>
                <a:gd name="vf" fmla="val 115470"/>
              </a:avLst>
            </a:pr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CN" altLang="en-US" sz="1800"/>
            </a:p>
          </p:txBody>
        </p:sp>
        <p:grpSp>
          <p:nvGrpSpPr>
            <p:cNvPr id="6" name="组合 18"/>
            <p:cNvGrpSpPr/>
            <p:nvPr/>
          </p:nvGrpSpPr>
          <p:grpSpPr bwMode="auto">
            <a:xfrm rot="2198315">
              <a:off x="0" y="0"/>
              <a:ext cx="1897234" cy="1635546"/>
              <a:chOff x="0" y="0"/>
              <a:chExt cx="1897234" cy="1635546"/>
            </a:xfrm>
            <a:grpFill/>
          </p:grpSpPr>
          <p:sp>
            <p:nvSpPr>
              <p:cNvPr id="7" name="任意多边形 17"/>
              <p:cNvSpPr/>
              <p:nvPr/>
            </p:nvSpPr>
            <p:spPr bwMode="auto">
              <a:xfrm rot="-1626015">
                <a:off x="0" y="0"/>
                <a:ext cx="1897234" cy="1635546"/>
              </a:xfrm>
              <a:custGeom>
                <a:avLst/>
                <a:gdLst>
                  <a:gd name="T0" fmla="*/ 318786 w 1661770"/>
                  <a:gd name="T1" fmla="*/ 1571220 h 1432560"/>
                  <a:gd name="T2" fmla="*/ 833777 w 1661770"/>
                  <a:gd name="T3" fmla="*/ 1867294 h 1432560"/>
                  <a:gd name="T4" fmla="*/ 466824 w 1661770"/>
                  <a:gd name="T5" fmla="*/ 1867294 h 1432560"/>
                  <a:gd name="T6" fmla="*/ 318786 w 1661770"/>
                  <a:gd name="T7" fmla="*/ 1571220 h 1432560"/>
                  <a:gd name="T8" fmla="*/ 127543 w 1661770"/>
                  <a:gd name="T9" fmla="*/ 678562 h 1432560"/>
                  <a:gd name="T10" fmla="*/ 100952 w 1661770"/>
                  <a:gd name="T11" fmla="*/ 1135551 h 1432560"/>
                  <a:gd name="T12" fmla="*/ 0 w 1661770"/>
                  <a:gd name="T13" fmla="*/ 933647 h 1432560"/>
                  <a:gd name="T14" fmla="*/ 127543 w 1661770"/>
                  <a:gd name="T15" fmla="*/ 678562 h 1432560"/>
                  <a:gd name="T16" fmla="*/ 1833801 w 1661770"/>
                  <a:gd name="T17" fmla="*/ 1598167 h 1432560"/>
                  <a:gd name="T18" fmla="*/ 1699238 w 1661770"/>
                  <a:gd name="T19" fmla="*/ 1867294 h 1432560"/>
                  <a:gd name="T20" fmla="*/ 1427808 w 1661770"/>
                  <a:gd name="T21" fmla="*/ 1867294 h 1432560"/>
                  <a:gd name="T22" fmla="*/ 1833801 w 1661770"/>
                  <a:gd name="T23" fmla="*/ 1598167 h 1432560"/>
                  <a:gd name="T24" fmla="*/ 738252 w 1661770"/>
                  <a:gd name="T25" fmla="*/ 0 h 1432560"/>
                  <a:gd name="T26" fmla="*/ 332261 w 1661770"/>
                  <a:gd name="T27" fmla="*/ 269127 h 1432560"/>
                  <a:gd name="T28" fmla="*/ 466824 w 1661770"/>
                  <a:gd name="T29" fmla="*/ 0 h 1432560"/>
                  <a:gd name="T30" fmla="*/ 738252 w 1661770"/>
                  <a:gd name="T31" fmla="*/ 0 h 1432560"/>
                  <a:gd name="T32" fmla="*/ 2065110 w 1661770"/>
                  <a:gd name="T33" fmla="*/ 731743 h 1432560"/>
                  <a:gd name="T34" fmla="*/ 2166062 w 1661770"/>
                  <a:gd name="T35" fmla="*/ 933647 h 1432560"/>
                  <a:gd name="T36" fmla="*/ 2038519 w 1661770"/>
                  <a:gd name="T37" fmla="*/ 1188732 h 1432560"/>
                  <a:gd name="T38" fmla="*/ 2065110 w 1661770"/>
                  <a:gd name="T39" fmla="*/ 731743 h 1432560"/>
                  <a:gd name="T40" fmla="*/ 1699238 w 1661770"/>
                  <a:gd name="T41" fmla="*/ 0 h 1432560"/>
                  <a:gd name="T42" fmla="*/ 1847276 w 1661770"/>
                  <a:gd name="T43" fmla="*/ 296075 h 1432560"/>
                  <a:gd name="T44" fmla="*/ 1332287 w 1661770"/>
                  <a:gd name="T45" fmla="*/ 0 h 1432560"/>
                  <a:gd name="T46" fmla="*/ 1699238 w 1661770"/>
                  <a:gd name="T47" fmla="*/ 0 h 143256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661770" h="1432560">
                    <a:moveTo>
                      <a:pt x="244568" y="1205416"/>
                    </a:moveTo>
                    <a:lnTo>
                      <a:pt x="639661" y="1432560"/>
                    </a:lnTo>
                    <a:lnTo>
                      <a:pt x="358140" y="1432560"/>
                    </a:lnTo>
                    <a:lnTo>
                      <a:pt x="244568" y="1205416"/>
                    </a:lnTo>
                    <a:close/>
                    <a:moveTo>
                      <a:pt x="97849" y="520582"/>
                    </a:moveTo>
                    <a:lnTo>
                      <a:pt x="77449" y="871178"/>
                    </a:lnTo>
                    <a:lnTo>
                      <a:pt x="0" y="716280"/>
                    </a:lnTo>
                    <a:lnTo>
                      <a:pt x="97849" y="520582"/>
                    </a:lnTo>
                    <a:close/>
                    <a:moveTo>
                      <a:pt x="1406865" y="1226090"/>
                    </a:moveTo>
                    <a:lnTo>
                      <a:pt x="1303630" y="1432560"/>
                    </a:lnTo>
                    <a:lnTo>
                      <a:pt x="1095393" y="1432560"/>
                    </a:lnTo>
                    <a:lnTo>
                      <a:pt x="1406865" y="1226090"/>
                    </a:lnTo>
                    <a:close/>
                    <a:moveTo>
                      <a:pt x="566376" y="0"/>
                    </a:moveTo>
                    <a:lnTo>
                      <a:pt x="254905" y="206470"/>
                    </a:lnTo>
                    <a:lnTo>
                      <a:pt x="358140" y="0"/>
                    </a:lnTo>
                    <a:lnTo>
                      <a:pt x="566376" y="0"/>
                    </a:lnTo>
                    <a:close/>
                    <a:moveTo>
                      <a:pt x="1584321" y="561382"/>
                    </a:moveTo>
                    <a:lnTo>
                      <a:pt x="1661770" y="716280"/>
                    </a:lnTo>
                    <a:lnTo>
                      <a:pt x="1563921" y="911978"/>
                    </a:lnTo>
                    <a:lnTo>
                      <a:pt x="1584321" y="561382"/>
                    </a:lnTo>
                    <a:close/>
                    <a:moveTo>
                      <a:pt x="1303630" y="0"/>
                    </a:moveTo>
                    <a:lnTo>
                      <a:pt x="1417202" y="227144"/>
                    </a:lnTo>
                    <a:lnTo>
                      <a:pt x="1022110" y="0"/>
                    </a:lnTo>
                    <a:lnTo>
                      <a:pt x="1303630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8" name="六边形 15"/>
              <p:cNvSpPr>
                <a:spLocks noChangeArrowheads="1"/>
              </p:cNvSpPr>
              <p:nvPr/>
            </p:nvSpPr>
            <p:spPr bwMode="auto">
              <a:xfrm rot="160600">
                <a:off x="134173" y="115667"/>
                <a:ext cx="1628888" cy="1404214"/>
              </a:xfrm>
              <a:prstGeom prst="hexagon">
                <a:avLst>
                  <a:gd name="adj" fmla="val 24999"/>
                  <a:gd name="vf" fmla="val 115470"/>
                </a:avLst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1800"/>
              </a:p>
            </p:txBody>
          </p:sp>
        </p:grpSp>
      </p:grpSp>
      <p:pic>
        <p:nvPicPr>
          <p:cNvPr id="9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0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0463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6350" y="3601244"/>
            <a:ext cx="5797550" cy="809625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36350" y="4424364"/>
            <a:ext cx="5797550" cy="69583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E01385-E6F0-4C41-9E55-59AD27BF8C96}" type="datetimeFigureOut">
              <a:rPr lang="zh-CN" altLang="en-US"/>
              <a:t>2020/3/5</a:t>
            </a:fld>
            <a:endParaRPr lang="zh-CN" altLang="en-US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6F181-5286-452E-A5FB-BC07EB162CA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itchFamily="34" charset="0"/>
                <a:ea typeface="微软雅黑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latin typeface="Arial" pitchFamily="34" charset="0"/>
                <a:ea typeface="微软雅黑"/>
              </a:defRPr>
            </a:lvl1pPr>
            <a:lvl2pPr indent="0" eaLnBrk="1" fontAlgn="auto" latinLnBrk="0" hangingPunct="1">
              <a:defRPr baseline="0">
                <a:latin typeface="Arial" pitchFamily="34" charset="0"/>
                <a:ea typeface="微软雅黑"/>
              </a:defRPr>
            </a:lvl2pPr>
            <a:lvl3pPr indent="0" eaLnBrk="1" fontAlgn="auto" latinLnBrk="0" hangingPunct="1">
              <a:defRPr baseline="0">
                <a:latin typeface="Arial" pitchFamily="34" charset="0"/>
                <a:ea typeface="微软雅黑"/>
              </a:defRPr>
            </a:lvl3pPr>
            <a:lvl4pPr indent="0" eaLnBrk="1" fontAlgn="auto" latinLnBrk="0" hangingPunct="1">
              <a:defRPr baseline="0">
                <a:latin typeface="Arial" pitchFamily="34" charset="0"/>
                <a:ea typeface="微软雅黑"/>
              </a:defRPr>
            </a:lvl4pPr>
            <a:lvl5pPr indent="0" eaLnBrk="1" fontAlgn="auto" latinLnBrk="0" hangingPunct="1">
              <a:defRPr baseline="0">
                <a:latin typeface="Arial" pitchFamily="34" charset="0"/>
                <a:ea typeface="微软雅黑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fld id="{760FBDFE-C587-4B4C-A407-44438C67B59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25877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fld id="{760FBDFE-C587-4B4C-A407-44438C67B59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  <a:lvl2pPr>
              <a:defRPr baseline="0">
                <a:latin typeface="Arial" pitchFamily="34" charset="0"/>
                <a:ea typeface="微软雅黑"/>
              </a:defRPr>
            </a:lvl2pPr>
            <a:lvl3pPr>
              <a:defRPr baseline="0">
                <a:latin typeface="Arial" pitchFamily="34" charset="0"/>
                <a:ea typeface="微软雅黑"/>
              </a:defRPr>
            </a:lvl3pPr>
            <a:lvl4pPr>
              <a:defRPr baseline="0">
                <a:latin typeface="Arial" pitchFamily="34" charset="0"/>
                <a:ea typeface="微软雅黑"/>
              </a:defRPr>
            </a:lvl4pPr>
            <a:lvl5pPr>
              <a:defRPr baseline="0">
                <a:latin typeface="Arial" pitchFamily="34" charset="0"/>
                <a:ea typeface="微软雅黑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0590479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黑色, 服装&#10;&#10;已生成高可信度的说明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394423" y="4423351"/>
            <a:ext cx="1199083" cy="16487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1563663" y="4688388"/>
            <a:ext cx="1279701" cy="14656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6648891" y="408359"/>
            <a:ext cx="1471986" cy="14609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412303" y="952367"/>
            <a:ext cx="1589878" cy="1566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7977353" y="1930548"/>
            <a:ext cx="1549125" cy="1578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070234" y="2307750"/>
            <a:ext cx="1023188" cy="947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10507509" y="2086512"/>
            <a:ext cx="860625" cy="8131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2011909" y="278829"/>
            <a:ext cx="1357875" cy="11862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112294" y="5585783"/>
            <a:ext cx="4513500" cy="6027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4153687" y="5828600"/>
            <a:ext cx="4456125" cy="516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/>
          <a:stretch>
            <a:fillRect/>
          </a:stretch>
        </p:blipFill>
        <p:spPr>
          <a:xfrm flipH="1">
            <a:off x="8669020" y="5828665"/>
            <a:ext cx="3343910" cy="4908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1461244" y="6330214"/>
            <a:ext cx="3133172" cy="3632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6107883" y="6406402"/>
            <a:ext cx="3133172" cy="363230"/>
          </a:xfrm>
          <a:prstGeom prst="rect">
            <a:avLst/>
          </a:prstGeom>
        </p:spPr>
      </p:pic>
      <p:pic>
        <p:nvPicPr>
          <p:cNvPr id="19" name="图片 18" descr="图片包含 照片&#10;&#10;已生成极高可信度的说明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4758792" y="3922825"/>
            <a:ext cx="2213985" cy="304673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79512" y="1100945"/>
            <a:ext cx="4542247" cy="298898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1"/>
          <a:stretch>
            <a:fillRect/>
          </a:stretch>
        </p:blipFill>
        <p:spPr>
          <a:xfrm rot="3150709">
            <a:off x="9768122" y="3435320"/>
            <a:ext cx="1924096" cy="196058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8839390" y="4838066"/>
            <a:ext cx="1023188" cy="9471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3586917" y="3987491"/>
            <a:ext cx="1023188" cy="9471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685992" y="4624067"/>
            <a:ext cx="843183" cy="73662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9"/>
          <a:stretch>
            <a:fillRect/>
          </a:stretch>
        </p:blipFill>
        <p:spPr>
          <a:xfrm>
            <a:off x="8939607" y="514945"/>
            <a:ext cx="2120415" cy="102940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0"/>
          <a:stretch>
            <a:fillRect/>
          </a:stretch>
        </p:blipFill>
        <p:spPr>
          <a:xfrm>
            <a:off x="3596238" y="335381"/>
            <a:ext cx="797065" cy="9333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2"/>
            </p:custDataLst>
          </p:nvPr>
        </p:nvSpPr>
        <p:spPr>
          <a:xfrm rot="21240000">
            <a:off x="3728391" y="1628617"/>
            <a:ext cx="3883580" cy="101772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>
                <a:solidFill>
                  <a:schemeClr val="bg1"/>
                </a:solidFill>
                <a:uFillTx/>
                <a:latin typeface="微软雅黑" panose="020B0503020204020204" charset="-122"/>
                <a:ea typeface="微软雅黑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fld id="{760FBDFE-C587-4B4C-A407-44438C67B59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/>
        <p:txBody>
          <a:bodyPr/>
          <a:lstStyle>
            <a:lvl1pPr>
              <a:defRPr baseline="0">
                <a:latin typeface="Arial" pitchFamily="34" charset="0"/>
                <a:ea typeface="微软雅黑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45032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1122365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685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3440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2" y="1709739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0627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6397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2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326312" y="5820177"/>
            <a:ext cx="775237" cy="230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47748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0045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15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A38B7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t"/>
          <a:lstStyle>
            <a:lvl1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t"/>
          <a:lstStyle>
            <a:lvl1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E2343-0C3A-4D07-BFF3-B17B4C3A6A26}" type="datetimeFigureOut">
              <a:rPr lang="zh-CN" altLang="en-US"/>
              <a:t>2020/3/5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DE69CB-627B-4B3F-9C2D-3E12C37335C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2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7137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2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871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7080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4324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3367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9379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4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73319" y="149258"/>
            <a:ext cx="849798" cy="1336642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6804" y="149258"/>
            <a:ext cx="926515" cy="153984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006270" y="167166"/>
            <a:ext cx="713044" cy="121572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283712" y="424105"/>
            <a:ext cx="583188" cy="844114"/>
          </a:xfrm>
          <a:prstGeom prst="rect">
            <a:avLst/>
          </a:prstGeom>
        </p:spPr>
      </p:pic>
      <p:sp>
        <p:nvSpPr>
          <p:cNvPr id="16" name="Freeform 5"/>
          <p:cNvSpPr/>
          <p:nvPr userDrawn="1"/>
        </p:nvSpPr>
        <p:spPr bwMode="auto">
          <a:xfrm>
            <a:off x="427038" y="1084263"/>
            <a:ext cx="11498263" cy="5389563"/>
          </a:xfrm>
          <a:custGeom>
            <a:avLst/>
            <a:gdLst>
              <a:gd name="T0" fmla="*/ 227 w 1680"/>
              <a:gd name="T1" fmla="*/ 26 h 1424"/>
              <a:gd name="T2" fmla="*/ 59 w 1680"/>
              <a:gd name="T3" fmla="*/ 39 h 1424"/>
              <a:gd name="T4" fmla="*/ 18 w 1680"/>
              <a:gd name="T5" fmla="*/ 233 h 1424"/>
              <a:gd name="T6" fmla="*/ 23 w 1680"/>
              <a:gd name="T7" fmla="*/ 505 h 1424"/>
              <a:gd name="T8" fmla="*/ 33 w 1680"/>
              <a:gd name="T9" fmla="*/ 833 h 1424"/>
              <a:gd name="T10" fmla="*/ 18 w 1680"/>
              <a:gd name="T11" fmla="*/ 1124 h 1424"/>
              <a:gd name="T12" fmla="*/ 17 w 1680"/>
              <a:gd name="T13" fmla="*/ 1317 h 1424"/>
              <a:gd name="T14" fmla="*/ 159 w 1680"/>
              <a:gd name="T15" fmla="*/ 1401 h 1424"/>
              <a:gd name="T16" fmla="*/ 424 w 1680"/>
              <a:gd name="T17" fmla="*/ 1397 h 1424"/>
              <a:gd name="T18" fmla="*/ 700 w 1680"/>
              <a:gd name="T19" fmla="*/ 1413 h 1424"/>
              <a:gd name="T20" fmla="*/ 1072 w 1680"/>
              <a:gd name="T21" fmla="*/ 1399 h 1424"/>
              <a:gd name="T22" fmla="*/ 1488 w 1680"/>
              <a:gd name="T23" fmla="*/ 1380 h 1424"/>
              <a:gd name="T24" fmla="*/ 1645 w 1680"/>
              <a:gd name="T25" fmla="*/ 1376 h 1424"/>
              <a:gd name="T26" fmla="*/ 1665 w 1680"/>
              <a:gd name="T27" fmla="*/ 1193 h 1424"/>
              <a:gd name="T28" fmla="*/ 1652 w 1680"/>
              <a:gd name="T29" fmla="*/ 956 h 1424"/>
              <a:gd name="T30" fmla="*/ 1662 w 1680"/>
              <a:gd name="T31" fmla="*/ 696 h 1424"/>
              <a:gd name="T32" fmla="*/ 1642 w 1680"/>
              <a:gd name="T33" fmla="*/ 442 h 1424"/>
              <a:gd name="T34" fmla="*/ 1656 w 1680"/>
              <a:gd name="T35" fmla="*/ 209 h 1424"/>
              <a:gd name="T36" fmla="*/ 1615 w 1680"/>
              <a:gd name="T37" fmla="*/ 49 h 1424"/>
              <a:gd name="T38" fmla="*/ 1434 w 1680"/>
              <a:gd name="T39" fmla="*/ 28 h 1424"/>
              <a:gd name="T40" fmla="*/ 1129 w 1680"/>
              <a:gd name="T41" fmla="*/ 16 h 1424"/>
              <a:gd name="T42" fmla="*/ 834 w 1680"/>
              <a:gd name="T43" fmla="*/ 6 h 1424"/>
              <a:gd name="T44" fmla="*/ 338 w 1680"/>
              <a:gd name="T45" fmla="*/ 26 h 1424"/>
              <a:gd name="T46" fmla="*/ 198 w 1680"/>
              <a:gd name="T47" fmla="*/ 26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680" h="1424">
                <a:moveTo>
                  <a:pt x="227" y="26"/>
                </a:moveTo>
                <a:cubicBezTo>
                  <a:pt x="181" y="29"/>
                  <a:pt x="99" y="10"/>
                  <a:pt x="59" y="39"/>
                </a:cubicBezTo>
                <a:cubicBezTo>
                  <a:pt x="8" y="76"/>
                  <a:pt x="16" y="179"/>
                  <a:pt x="18" y="233"/>
                </a:cubicBezTo>
                <a:cubicBezTo>
                  <a:pt x="23" y="324"/>
                  <a:pt x="19" y="414"/>
                  <a:pt x="23" y="505"/>
                </a:cubicBezTo>
                <a:cubicBezTo>
                  <a:pt x="27" y="614"/>
                  <a:pt x="37" y="724"/>
                  <a:pt x="33" y="833"/>
                </a:cubicBezTo>
                <a:cubicBezTo>
                  <a:pt x="29" y="930"/>
                  <a:pt x="28" y="1028"/>
                  <a:pt x="18" y="1124"/>
                </a:cubicBezTo>
                <a:cubicBezTo>
                  <a:pt x="12" y="1183"/>
                  <a:pt x="0" y="1260"/>
                  <a:pt x="17" y="1317"/>
                </a:cubicBezTo>
                <a:cubicBezTo>
                  <a:pt x="36" y="1384"/>
                  <a:pt x="94" y="1395"/>
                  <a:pt x="159" y="1401"/>
                </a:cubicBezTo>
                <a:cubicBezTo>
                  <a:pt x="246" y="1409"/>
                  <a:pt x="336" y="1392"/>
                  <a:pt x="424" y="1397"/>
                </a:cubicBezTo>
                <a:cubicBezTo>
                  <a:pt x="516" y="1401"/>
                  <a:pt x="609" y="1406"/>
                  <a:pt x="700" y="1413"/>
                </a:cubicBezTo>
                <a:cubicBezTo>
                  <a:pt x="828" y="1424"/>
                  <a:pt x="946" y="1416"/>
                  <a:pt x="1072" y="1399"/>
                </a:cubicBezTo>
                <a:cubicBezTo>
                  <a:pt x="1209" y="1381"/>
                  <a:pt x="1349" y="1373"/>
                  <a:pt x="1488" y="1380"/>
                </a:cubicBezTo>
                <a:cubicBezTo>
                  <a:pt x="1529" y="1382"/>
                  <a:pt x="1613" y="1405"/>
                  <a:pt x="1645" y="1376"/>
                </a:cubicBezTo>
                <a:cubicBezTo>
                  <a:pt x="1680" y="1344"/>
                  <a:pt x="1665" y="1236"/>
                  <a:pt x="1665" y="1193"/>
                </a:cubicBezTo>
                <a:cubicBezTo>
                  <a:pt x="1665" y="1114"/>
                  <a:pt x="1652" y="1035"/>
                  <a:pt x="1652" y="956"/>
                </a:cubicBezTo>
                <a:cubicBezTo>
                  <a:pt x="1652" y="868"/>
                  <a:pt x="1667" y="784"/>
                  <a:pt x="1662" y="696"/>
                </a:cubicBezTo>
                <a:cubicBezTo>
                  <a:pt x="1659" y="612"/>
                  <a:pt x="1647" y="526"/>
                  <a:pt x="1642" y="442"/>
                </a:cubicBezTo>
                <a:cubicBezTo>
                  <a:pt x="1638" y="366"/>
                  <a:pt x="1652" y="286"/>
                  <a:pt x="1656" y="209"/>
                </a:cubicBezTo>
                <a:cubicBezTo>
                  <a:pt x="1658" y="164"/>
                  <a:pt x="1651" y="79"/>
                  <a:pt x="1615" y="49"/>
                </a:cubicBezTo>
                <a:cubicBezTo>
                  <a:pt x="1572" y="13"/>
                  <a:pt x="1488" y="31"/>
                  <a:pt x="1434" y="28"/>
                </a:cubicBezTo>
                <a:cubicBezTo>
                  <a:pt x="1333" y="23"/>
                  <a:pt x="1229" y="27"/>
                  <a:pt x="1129" y="16"/>
                </a:cubicBezTo>
                <a:cubicBezTo>
                  <a:pt x="1032" y="6"/>
                  <a:pt x="932" y="0"/>
                  <a:pt x="834" y="6"/>
                </a:cubicBezTo>
                <a:cubicBezTo>
                  <a:pt x="668" y="15"/>
                  <a:pt x="504" y="34"/>
                  <a:pt x="338" y="26"/>
                </a:cubicBezTo>
                <a:cubicBezTo>
                  <a:pt x="300" y="24"/>
                  <a:pt x="230" y="21"/>
                  <a:pt x="198" y="26"/>
                </a:cubicBezTo>
              </a:path>
            </a:pathLst>
          </a:custGeom>
          <a:solidFill>
            <a:srgbClr val="FFFFFF">
              <a:alpha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230933" y="263465"/>
            <a:ext cx="716625" cy="726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331229" y="594763"/>
            <a:ext cx="1234800" cy="4895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9270" y="455339"/>
            <a:ext cx="1012044" cy="40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2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3319" y="149258"/>
            <a:ext cx="849798" cy="1336642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6804" y="149258"/>
            <a:ext cx="926515" cy="153984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006270" y="167166"/>
            <a:ext cx="713044" cy="121572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83712" y="424105"/>
            <a:ext cx="583188" cy="844114"/>
          </a:xfrm>
          <a:prstGeom prst="rect">
            <a:avLst/>
          </a:prstGeom>
        </p:spPr>
      </p:pic>
      <p:sp>
        <p:nvSpPr>
          <p:cNvPr id="16" name="Freeform 5"/>
          <p:cNvSpPr/>
          <p:nvPr userDrawn="1"/>
        </p:nvSpPr>
        <p:spPr bwMode="auto">
          <a:xfrm>
            <a:off x="427038" y="1084263"/>
            <a:ext cx="11498263" cy="5389563"/>
          </a:xfrm>
          <a:custGeom>
            <a:avLst/>
            <a:gdLst>
              <a:gd name="T0" fmla="*/ 227 w 1680"/>
              <a:gd name="T1" fmla="*/ 26 h 1424"/>
              <a:gd name="T2" fmla="*/ 59 w 1680"/>
              <a:gd name="T3" fmla="*/ 39 h 1424"/>
              <a:gd name="T4" fmla="*/ 18 w 1680"/>
              <a:gd name="T5" fmla="*/ 233 h 1424"/>
              <a:gd name="T6" fmla="*/ 23 w 1680"/>
              <a:gd name="T7" fmla="*/ 505 h 1424"/>
              <a:gd name="T8" fmla="*/ 33 w 1680"/>
              <a:gd name="T9" fmla="*/ 833 h 1424"/>
              <a:gd name="T10" fmla="*/ 18 w 1680"/>
              <a:gd name="T11" fmla="*/ 1124 h 1424"/>
              <a:gd name="T12" fmla="*/ 17 w 1680"/>
              <a:gd name="T13" fmla="*/ 1317 h 1424"/>
              <a:gd name="T14" fmla="*/ 159 w 1680"/>
              <a:gd name="T15" fmla="*/ 1401 h 1424"/>
              <a:gd name="T16" fmla="*/ 424 w 1680"/>
              <a:gd name="T17" fmla="*/ 1397 h 1424"/>
              <a:gd name="T18" fmla="*/ 700 w 1680"/>
              <a:gd name="T19" fmla="*/ 1413 h 1424"/>
              <a:gd name="T20" fmla="*/ 1072 w 1680"/>
              <a:gd name="T21" fmla="*/ 1399 h 1424"/>
              <a:gd name="T22" fmla="*/ 1488 w 1680"/>
              <a:gd name="T23" fmla="*/ 1380 h 1424"/>
              <a:gd name="T24" fmla="*/ 1645 w 1680"/>
              <a:gd name="T25" fmla="*/ 1376 h 1424"/>
              <a:gd name="T26" fmla="*/ 1665 w 1680"/>
              <a:gd name="T27" fmla="*/ 1193 h 1424"/>
              <a:gd name="T28" fmla="*/ 1652 w 1680"/>
              <a:gd name="T29" fmla="*/ 956 h 1424"/>
              <a:gd name="T30" fmla="*/ 1662 w 1680"/>
              <a:gd name="T31" fmla="*/ 696 h 1424"/>
              <a:gd name="T32" fmla="*/ 1642 w 1680"/>
              <a:gd name="T33" fmla="*/ 442 h 1424"/>
              <a:gd name="T34" fmla="*/ 1656 w 1680"/>
              <a:gd name="T35" fmla="*/ 209 h 1424"/>
              <a:gd name="T36" fmla="*/ 1615 w 1680"/>
              <a:gd name="T37" fmla="*/ 49 h 1424"/>
              <a:gd name="T38" fmla="*/ 1434 w 1680"/>
              <a:gd name="T39" fmla="*/ 28 h 1424"/>
              <a:gd name="T40" fmla="*/ 1129 w 1680"/>
              <a:gd name="T41" fmla="*/ 16 h 1424"/>
              <a:gd name="T42" fmla="*/ 834 w 1680"/>
              <a:gd name="T43" fmla="*/ 6 h 1424"/>
              <a:gd name="T44" fmla="*/ 338 w 1680"/>
              <a:gd name="T45" fmla="*/ 26 h 1424"/>
              <a:gd name="T46" fmla="*/ 198 w 1680"/>
              <a:gd name="T47" fmla="*/ 26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680" h="1424">
                <a:moveTo>
                  <a:pt x="227" y="26"/>
                </a:moveTo>
                <a:cubicBezTo>
                  <a:pt x="181" y="29"/>
                  <a:pt x="99" y="10"/>
                  <a:pt x="59" y="39"/>
                </a:cubicBezTo>
                <a:cubicBezTo>
                  <a:pt x="8" y="76"/>
                  <a:pt x="16" y="179"/>
                  <a:pt x="18" y="233"/>
                </a:cubicBezTo>
                <a:cubicBezTo>
                  <a:pt x="23" y="324"/>
                  <a:pt x="19" y="414"/>
                  <a:pt x="23" y="505"/>
                </a:cubicBezTo>
                <a:cubicBezTo>
                  <a:pt x="27" y="614"/>
                  <a:pt x="37" y="724"/>
                  <a:pt x="33" y="833"/>
                </a:cubicBezTo>
                <a:cubicBezTo>
                  <a:pt x="29" y="930"/>
                  <a:pt x="28" y="1028"/>
                  <a:pt x="18" y="1124"/>
                </a:cubicBezTo>
                <a:cubicBezTo>
                  <a:pt x="12" y="1183"/>
                  <a:pt x="0" y="1260"/>
                  <a:pt x="17" y="1317"/>
                </a:cubicBezTo>
                <a:cubicBezTo>
                  <a:pt x="36" y="1384"/>
                  <a:pt x="94" y="1395"/>
                  <a:pt x="159" y="1401"/>
                </a:cubicBezTo>
                <a:cubicBezTo>
                  <a:pt x="246" y="1409"/>
                  <a:pt x="336" y="1392"/>
                  <a:pt x="424" y="1397"/>
                </a:cubicBezTo>
                <a:cubicBezTo>
                  <a:pt x="516" y="1401"/>
                  <a:pt x="609" y="1406"/>
                  <a:pt x="700" y="1413"/>
                </a:cubicBezTo>
                <a:cubicBezTo>
                  <a:pt x="828" y="1424"/>
                  <a:pt x="946" y="1416"/>
                  <a:pt x="1072" y="1399"/>
                </a:cubicBezTo>
                <a:cubicBezTo>
                  <a:pt x="1209" y="1381"/>
                  <a:pt x="1349" y="1373"/>
                  <a:pt x="1488" y="1380"/>
                </a:cubicBezTo>
                <a:cubicBezTo>
                  <a:pt x="1529" y="1382"/>
                  <a:pt x="1613" y="1405"/>
                  <a:pt x="1645" y="1376"/>
                </a:cubicBezTo>
                <a:cubicBezTo>
                  <a:pt x="1680" y="1344"/>
                  <a:pt x="1665" y="1236"/>
                  <a:pt x="1665" y="1193"/>
                </a:cubicBezTo>
                <a:cubicBezTo>
                  <a:pt x="1665" y="1114"/>
                  <a:pt x="1652" y="1035"/>
                  <a:pt x="1652" y="956"/>
                </a:cubicBezTo>
                <a:cubicBezTo>
                  <a:pt x="1652" y="868"/>
                  <a:pt x="1667" y="784"/>
                  <a:pt x="1662" y="696"/>
                </a:cubicBezTo>
                <a:cubicBezTo>
                  <a:pt x="1659" y="612"/>
                  <a:pt x="1647" y="526"/>
                  <a:pt x="1642" y="442"/>
                </a:cubicBezTo>
                <a:cubicBezTo>
                  <a:pt x="1638" y="366"/>
                  <a:pt x="1652" y="286"/>
                  <a:pt x="1656" y="209"/>
                </a:cubicBezTo>
                <a:cubicBezTo>
                  <a:pt x="1658" y="164"/>
                  <a:pt x="1651" y="79"/>
                  <a:pt x="1615" y="49"/>
                </a:cubicBezTo>
                <a:cubicBezTo>
                  <a:pt x="1572" y="13"/>
                  <a:pt x="1488" y="31"/>
                  <a:pt x="1434" y="28"/>
                </a:cubicBezTo>
                <a:cubicBezTo>
                  <a:pt x="1333" y="23"/>
                  <a:pt x="1229" y="27"/>
                  <a:pt x="1129" y="16"/>
                </a:cubicBezTo>
                <a:cubicBezTo>
                  <a:pt x="1032" y="6"/>
                  <a:pt x="932" y="0"/>
                  <a:pt x="834" y="6"/>
                </a:cubicBezTo>
                <a:cubicBezTo>
                  <a:pt x="668" y="15"/>
                  <a:pt x="504" y="34"/>
                  <a:pt x="338" y="26"/>
                </a:cubicBezTo>
                <a:cubicBezTo>
                  <a:pt x="300" y="24"/>
                  <a:pt x="230" y="21"/>
                  <a:pt x="198" y="26"/>
                </a:cubicBezTo>
              </a:path>
            </a:pathLst>
          </a:custGeom>
          <a:solidFill>
            <a:srgbClr val="9ED8D8">
              <a:alpha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30933" y="263465"/>
            <a:ext cx="716625" cy="726000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39688" y="457200"/>
            <a:ext cx="1012824" cy="398462"/>
            <a:chOff x="39688" y="457200"/>
            <a:chExt cx="1012824" cy="398462"/>
          </a:xfrm>
        </p:grpSpPr>
        <p:sp>
          <p:nvSpPr>
            <p:cNvPr id="4" name="Freeform 5"/>
            <p:cNvSpPr/>
            <p:nvPr userDrawn="1"/>
          </p:nvSpPr>
          <p:spPr bwMode="auto">
            <a:xfrm>
              <a:off x="39688" y="457200"/>
              <a:ext cx="1012824" cy="398462"/>
            </a:xfrm>
            <a:custGeom>
              <a:avLst/>
              <a:gdLst>
                <a:gd name="T0" fmla="*/ 88 w 670"/>
                <a:gd name="T1" fmla="*/ 174 h 262"/>
                <a:gd name="T2" fmla="*/ 124 w 670"/>
                <a:gd name="T3" fmla="*/ 182 h 262"/>
                <a:gd name="T4" fmla="*/ 124 w 670"/>
                <a:gd name="T5" fmla="*/ 177 h 262"/>
                <a:gd name="T6" fmla="*/ 211 w 670"/>
                <a:gd name="T7" fmla="*/ 89 h 262"/>
                <a:gd name="T8" fmla="*/ 248 w 670"/>
                <a:gd name="T9" fmla="*/ 97 h 262"/>
                <a:gd name="T10" fmla="*/ 248 w 670"/>
                <a:gd name="T11" fmla="*/ 89 h 262"/>
                <a:gd name="T12" fmla="*/ 335 w 670"/>
                <a:gd name="T13" fmla="*/ 0 h 262"/>
                <a:gd name="T14" fmla="*/ 422 w 670"/>
                <a:gd name="T15" fmla="*/ 89 h 262"/>
                <a:gd name="T16" fmla="*/ 422 w 670"/>
                <a:gd name="T17" fmla="*/ 97 h 262"/>
                <a:gd name="T18" fmla="*/ 459 w 670"/>
                <a:gd name="T19" fmla="*/ 89 h 262"/>
                <a:gd name="T20" fmla="*/ 546 w 670"/>
                <a:gd name="T21" fmla="*/ 177 h 262"/>
                <a:gd name="T22" fmla="*/ 546 w 670"/>
                <a:gd name="T23" fmla="*/ 182 h 262"/>
                <a:gd name="T24" fmla="*/ 583 w 670"/>
                <a:gd name="T25" fmla="*/ 174 h 262"/>
                <a:gd name="T26" fmla="*/ 670 w 670"/>
                <a:gd name="T27" fmla="*/ 262 h 262"/>
                <a:gd name="T28" fmla="*/ 0 w 670"/>
                <a:gd name="T29" fmla="*/ 262 h 262"/>
                <a:gd name="T30" fmla="*/ 88 w 670"/>
                <a:gd name="T31" fmla="*/ 17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0" h="262">
                  <a:moveTo>
                    <a:pt x="88" y="174"/>
                  </a:moveTo>
                  <a:cubicBezTo>
                    <a:pt x="101" y="174"/>
                    <a:pt x="113" y="177"/>
                    <a:pt x="124" y="182"/>
                  </a:cubicBezTo>
                  <a:cubicBezTo>
                    <a:pt x="124" y="181"/>
                    <a:pt x="124" y="179"/>
                    <a:pt x="124" y="177"/>
                  </a:cubicBezTo>
                  <a:cubicBezTo>
                    <a:pt x="124" y="128"/>
                    <a:pt x="163" y="89"/>
                    <a:pt x="211" y="89"/>
                  </a:cubicBezTo>
                  <a:cubicBezTo>
                    <a:pt x="225" y="89"/>
                    <a:pt x="237" y="92"/>
                    <a:pt x="248" y="97"/>
                  </a:cubicBezTo>
                  <a:cubicBezTo>
                    <a:pt x="248" y="94"/>
                    <a:pt x="248" y="92"/>
                    <a:pt x="248" y="89"/>
                  </a:cubicBezTo>
                  <a:cubicBezTo>
                    <a:pt x="248" y="40"/>
                    <a:pt x="287" y="0"/>
                    <a:pt x="335" y="0"/>
                  </a:cubicBezTo>
                  <a:cubicBezTo>
                    <a:pt x="383" y="0"/>
                    <a:pt x="422" y="40"/>
                    <a:pt x="422" y="89"/>
                  </a:cubicBezTo>
                  <a:cubicBezTo>
                    <a:pt x="422" y="92"/>
                    <a:pt x="422" y="94"/>
                    <a:pt x="422" y="97"/>
                  </a:cubicBezTo>
                  <a:cubicBezTo>
                    <a:pt x="433" y="92"/>
                    <a:pt x="446" y="89"/>
                    <a:pt x="459" y="89"/>
                  </a:cubicBezTo>
                  <a:cubicBezTo>
                    <a:pt x="507" y="89"/>
                    <a:pt x="546" y="128"/>
                    <a:pt x="546" y="177"/>
                  </a:cubicBezTo>
                  <a:cubicBezTo>
                    <a:pt x="546" y="179"/>
                    <a:pt x="546" y="181"/>
                    <a:pt x="546" y="182"/>
                  </a:cubicBezTo>
                  <a:cubicBezTo>
                    <a:pt x="557" y="177"/>
                    <a:pt x="570" y="174"/>
                    <a:pt x="583" y="174"/>
                  </a:cubicBezTo>
                  <a:cubicBezTo>
                    <a:pt x="631" y="174"/>
                    <a:pt x="670" y="214"/>
                    <a:pt x="67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14"/>
                    <a:pt x="40" y="174"/>
                    <a:pt x="88" y="174"/>
                  </a:cubicBezTo>
                  <a:close/>
                </a:path>
              </a:pathLst>
            </a:custGeom>
            <a:solidFill>
              <a:srgbClr val="9ED8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 userDrawn="1"/>
          </p:nvSpPr>
          <p:spPr bwMode="auto">
            <a:xfrm>
              <a:off x="546100" y="457200"/>
              <a:ext cx="506412" cy="398462"/>
            </a:xfrm>
            <a:custGeom>
              <a:avLst/>
              <a:gdLst>
                <a:gd name="T0" fmla="*/ 0 w 335"/>
                <a:gd name="T1" fmla="*/ 0 h 262"/>
                <a:gd name="T2" fmla="*/ 87 w 335"/>
                <a:gd name="T3" fmla="*/ 89 h 262"/>
                <a:gd name="T4" fmla="*/ 87 w 335"/>
                <a:gd name="T5" fmla="*/ 97 h 262"/>
                <a:gd name="T6" fmla="*/ 124 w 335"/>
                <a:gd name="T7" fmla="*/ 89 h 262"/>
                <a:gd name="T8" fmla="*/ 211 w 335"/>
                <a:gd name="T9" fmla="*/ 177 h 262"/>
                <a:gd name="T10" fmla="*/ 211 w 335"/>
                <a:gd name="T11" fmla="*/ 182 h 262"/>
                <a:gd name="T12" fmla="*/ 248 w 335"/>
                <a:gd name="T13" fmla="*/ 174 h 262"/>
                <a:gd name="T14" fmla="*/ 335 w 335"/>
                <a:gd name="T15" fmla="*/ 262 h 262"/>
                <a:gd name="T16" fmla="*/ 0 w 335"/>
                <a:gd name="T17" fmla="*/ 262 h 262"/>
                <a:gd name="T18" fmla="*/ 0 w 335"/>
                <a:gd name="T1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5" h="262">
                  <a:moveTo>
                    <a:pt x="0" y="0"/>
                  </a:moveTo>
                  <a:cubicBezTo>
                    <a:pt x="48" y="0"/>
                    <a:pt x="87" y="40"/>
                    <a:pt x="87" y="89"/>
                  </a:cubicBezTo>
                  <a:cubicBezTo>
                    <a:pt x="87" y="92"/>
                    <a:pt x="87" y="94"/>
                    <a:pt x="87" y="97"/>
                  </a:cubicBezTo>
                  <a:cubicBezTo>
                    <a:pt x="98" y="92"/>
                    <a:pt x="111" y="89"/>
                    <a:pt x="124" y="89"/>
                  </a:cubicBezTo>
                  <a:cubicBezTo>
                    <a:pt x="172" y="89"/>
                    <a:pt x="211" y="128"/>
                    <a:pt x="211" y="177"/>
                  </a:cubicBezTo>
                  <a:cubicBezTo>
                    <a:pt x="211" y="179"/>
                    <a:pt x="211" y="181"/>
                    <a:pt x="211" y="182"/>
                  </a:cubicBezTo>
                  <a:cubicBezTo>
                    <a:pt x="222" y="177"/>
                    <a:pt x="235" y="174"/>
                    <a:pt x="248" y="174"/>
                  </a:cubicBezTo>
                  <a:cubicBezTo>
                    <a:pt x="296" y="174"/>
                    <a:pt x="335" y="214"/>
                    <a:pt x="335" y="262"/>
                  </a:cubicBezTo>
                  <a:cubicBezTo>
                    <a:pt x="0" y="262"/>
                    <a:pt x="0" y="262"/>
                    <a:pt x="0" y="2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9139160" y="409609"/>
            <a:ext cx="1473897" cy="579856"/>
            <a:chOff x="39688" y="457200"/>
            <a:chExt cx="1012824" cy="398462"/>
          </a:xfrm>
        </p:grpSpPr>
        <p:sp>
          <p:nvSpPr>
            <p:cNvPr id="22" name="Freeform 5"/>
            <p:cNvSpPr/>
            <p:nvPr userDrawn="1"/>
          </p:nvSpPr>
          <p:spPr bwMode="auto">
            <a:xfrm>
              <a:off x="39688" y="457200"/>
              <a:ext cx="1012824" cy="398462"/>
            </a:xfrm>
            <a:custGeom>
              <a:avLst/>
              <a:gdLst>
                <a:gd name="T0" fmla="*/ 88 w 670"/>
                <a:gd name="T1" fmla="*/ 174 h 262"/>
                <a:gd name="T2" fmla="*/ 124 w 670"/>
                <a:gd name="T3" fmla="*/ 182 h 262"/>
                <a:gd name="T4" fmla="*/ 124 w 670"/>
                <a:gd name="T5" fmla="*/ 177 h 262"/>
                <a:gd name="T6" fmla="*/ 211 w 670"/>
                <a:gd name="T7" fmla="*/ 89 h 262"/>
                <a:gd name="T8" fmla="*/ 248 w 670"/>
                <a:gd name="T9" fmla="*/ 97 h 262"/>
                <a:gd name="T10" fmla="*/ 248 w 670"/>
                <a:gd name="T11" fmla="*/ 89 h 262"/>
                <a:gd name="T12" fmla="*/ 335 w 670"/>
                <a:gd name="T13" fmla="*/ 0 h 262"/>
                <a:gd name="T14" fmla="*/ 422 w 670"/>
                <a:gd name="T15" fmla="*/ 89 h 262"/>
                <a:gd name="T16" fmla="*/ 422 w 670"/>
                <a:gd name="T17" fmla="*/ 97 h 262"/>
                <a:gd name="T18" fmla="*/ 459 w 670"/>
                <a:gd name="T19" fmla="*/ 89 h 262"/>
                <a:gd name="T20" fmla="*/ 546 w 670"/>
                <a:gd name="T21" fmla="*/ 177 h 262"/>
                <a:gd name="T22" fmla="*/ 546 w 670"/>
                <a:gd name="T23" fmla="*/ 182 h 262"/>
                <a:gd name="T24" fmla="*/ 583 w 670"/>
                <a:gd name="T25" fmla="*/ 174 h 262"/>
                <a:gd name="T26" fmla="*/ 670 w 670"/>
                <a:gd name="T27" fmla="*/ 262 h 262"/>
                <a:gd name="T28" fmla="*/ 0 w 670"/>
                <a:gd name="T29" fmla="*/ 262 h 262"/>
                <a:gd name="T30" fmla="*/ 88 w 670"/>
                <a:gd name="T31" fmla="*/ 17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0" h="262">
                  <a:moveTo>
                    <a:pt x="88" y="174"/>
                  </a:moveTo>
                  <a:cubicBezTo>
                    <a:pt x="101" y="174"/>
                    <a:pt x="113" y="177"/>
                    <a:pt x="124" y="182"/>
                  </a:cubicBezTo>
                  <a:cubicBezTo>
                    <a:pt x="124" y="181"/>
                    <a:pt x="124" y="179"/>
                    <a:pt x="124" y="177"/>
                  </a:cubicBezTo>
                  <a:cubicBezTo>
                    <a:pt x="124" y="128"/>
                    <a:pt x="163" y="89"/>
                    <a:pt x="211" y="89"/>
                  </a:cubicBezTo>
                  <a:cubicBezTo>
                    <a:pt x="225" y="89"/>
                    <a:pt x="237" y="92"/>
                    <a:pt x="248" y="97"/>
                  </a:cubicBezTo>
                  <a:cubicBezTo>
                    <a:pt x="248" y="94"/>
                    <a:pt x="248" y="92"/>
                    <a:pt x="248" y="89"/>
                  </a:cubicBezTo>
                  <a:cubicBezTo>
                    <a:pt x="248" y="40"/>
                    <a:pt x="287" y="0"/>
                    <a:pt x="335" y="0"/>
                  </a:cubicBezTo>
                  <a:cubicBezTo>
                    <a:pt x="383" y="0"/>
                    <a:pt x="422" y="40"/>
                    <a:pt x="422" y="89"/>
                  </a:cubicBezTo>
                  <a:cubicBezTo>
                    <a:pt x="422" y="92"/>
                    <a:pt x="422" y="94"/>
                    <a:pt x="422" y="97"/>
                  </a:cubicBezTo>
                  <a:cubicBezTo>
                    <a:pt x="433" y="92"/>
                    <a:pt x="446" y="89"/>
                    <a:pt x="459" y="89"/>
                  </a:cubicBezTo>
                  <a:cubicBezTo>
                    <a:pt x="507" y="89"/>
                    <a:pt x="546" y="128"/>
                    <a:pt x="546" y="177"/>
                  </a:cubicBezTo>
                  <a:cubicBezTo>
                    <a:pt x="546" y="179"/>
                    <a:pt x="546" y="181"/>
                    <a:pt x="546" y="182"/>
                  </a:cubicBezTo>
                  <a:cubicBezTo>
                    <a:pt x="557" y="177"/>
                    <a:pt x="570" y="174"/>
                    <a:pt x="583" y="174"/>
                  </a:cubicBezTo>
                  <a:cubicBezTo>
                    <a:pt x="631" y="174"/>
                    <a:pt x="670" y="214"/>
                    <a:pt x="67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14"/>
                    <a:pt x="40" y="174"/>
                    <a:pt x="88" y="174"/>
                  </a:cubicBezTo>
                  <a:close/>
                </a:path>
              </a:pathLst>
            </a:custGeom>
            <a:solidFill>
              <a:srgbClr val="9ED8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"/>
            <p:cNvSpPr/>
            <p:nvPr userDrawn="1"/>
          </p:nvSpPr>
          <p:spPr bwMode="auto">
            <a:xfrm>
              <a:off x="546100" y="457200"/>
              <a:ext cx="506412" cy="398462"/>
            </a:xfrm>
            <a:custGeom>
              <a:avLst/>
              <a:gdLst>
                <a:gd name="T0" fmla="*/ 0 w 335"/>
                <a:gd name="T1" fmla="*/ 0 h 262"/>
                <a:gd name="T2" fmla="*/ 87 w 335"/>
                <a:gd name="T3" fmla="*/ 89 h 262"/>
                <a:gd name="T4" fmla="*/ 87 w 335"/>
                <a:gd name="T5" fmla="*/ 97 h 262"/>
                <a:gd name="T6" fmla="*/ 124 w 335"/>
                <a:gd name="T7" fmla="*/ 89 h 262"/>
                <a:gd name="T8" fmla="*/ 211 w 335"/>
                <a:gd name="T9" fmla="*/ 177 h 262"/>
                <a:gd name="T10" fmla="*/ 211 w 335"/>
                <a:gd name="T11" fmla="*/ 182 h 262"/>
                <a:gd name="T12" fmla="*/ 248 w 335"/>
                <a:gd name="T13" fmla="*/ 174 h 262"/>
                <a:gd name="T14" fmla="*/ 335 w 335"/>
                <a:gd name="T15" fmla="*/ 262 h 262"/>
                <a:gd name="T16" fmla="*/ 0 w 335"/>
                <a:gd name="T17" fmla="*/ 262 h 262"/>
                <a:gd name="T18" fmla="*/ 0 w 335"/>
                <a:gd name="T1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5" h="262">
                  <a:moveTo>
                    <a:pt x="0" y="0"/>
                  </a:moveTo>
                  <a:cubicBezTo>
                    <a:pt x="48" y="0"/>
                    <a:pt x="87" y="40"/>
                    <a:pt x="87" y="89"/>
                  </a:cubicBezTo>
                  <a:cubicBezTo>
                    <a:pt x="87" y="92"/>
                    <a:pt x="87" y="94"/>
                    <a:pt x="87" y="97"/>
                  </a:cubicBezTo>
                  <a:cubicBezTo>
                    <a:pt x="98" y="92"/>
                    <a:pt x="111" y="89"/>
                    <a:pt x="124" y="89"/>
                  </a:cubicBezTo>
                  <a:cubicBezTo>
                    <a:pt x="172" y="89"/>
                    <a:pt x="211" y="128"/>
                    <a:pt x="211" y="177"/>
                  </a:cubicBezTo>
                  <a:cubicBezTo>
                    <a:pt x="211" y="179"/>
                    <a:pt x="211" y="181"/>
                    <a:pt x="211" y="182"/>
                  </a:cubicBezTo>
                  <a:cubicBezTo>
                    <a:pt x="222" y="177"/>
                    <a:pt x="235" y="174"/>
                    <a:pt x="248" y="174"/>
                  </a:cubicBezTo>
                  <a:cubicBezTo>
                    <a:pt x="296" y="174"/>
                    <a:pt x="335" y="214"/>
                    <a:pt x="335" y="262"/>
                  </a:cubicBezTo>
                  <a:cubicBezTo>
                    <a:pt x="0" y="262"/>
                    <a:pt x="0" y="262"/>
                    <a:pt x="0" y="2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535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43A4-5DFB-4728-8200-2BCE9B280EDC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0CF13-06C6-44B9-9DFD-E8CE2DBCA5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29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85737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791325"/>
            <a:ext cx="5157787" cy="3398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5737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791325"/>
            <a:ext cx="5183188" cy="3398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3BCE1-1E93-4A46-A7AE-04EBAB3CD2A6}" type="datetimeFigureOut">
              <a:rPr lang="zh-CN" altLang="en-US"/>
              <a:t>2020/3/5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2A4B72-0482-4443-BFCF-C3FA533C9E4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43A4-5DFB-4728-8200-2BCE9B280EDC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0CF13-06C6-44B9-9DFD-E8CE2DBCA5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57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43A4-5DFB-4728-8200-2BCE9B280EDC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0CF13-06C6-44B9-9DFD-E8CE2DBCA5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18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43A4-5DFB-4728-8200-2BCE9B280EDC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0CF13-06C6-44B9-9DFD-E8CE2DBCA5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14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43A4-5DFB-4728-8200-2BCE9B280EDC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0CF13-06C6-44B9-9DFD-E8CE2DBCA5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4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43A4-5DFB-4728-8200-2BCE9B280EDC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0CF13-06C6-44B9-9DFD-E8CE2DBCA5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17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43A4-5DFB-4728-8200-2BCE9B280EDC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0CF13-06C6-44B9-9DFD-E8CE2DBCA5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02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43A4-5DFB-4728-8200-2BCE9B280EDC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0CF13-06C6-44B9-9DFD-E8CE2DBCA5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68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43A4-5DFB-4728-8200-2BCE9B280EDC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0CF13-06C6-44B9-9DFD-E8CE2DBCA5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75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21"/>
          <p:cNvSpPr>
            <a:spLocks noChangeArrowheads="1"/>
          </p:cNvSpPr>
          <p:nvPr/>
        </p:nvSpPr>
        <p:spPr bwMode="auto">
          <a:xfrm rot="556867">
            <a:off x="2719388" y="2722563"/>
            <a:ext cx="1698625" cy="1463675"/>
          </a:xfrm>
          <a:prstGeom prst="hexagon">
            <a:avLst>
              <a:gd name="adj" fmla="val 24999"/>
              <a:gd name="vf" fmla="val 115470"/>
            </a:avLst>
          </a:prstGeom>
          <a:solidFill>
            <a:srgbClr val="775F49"/>
          </a:solidFill>
          <a:ln w="19050">
            <a:solidFill>
              <a:schemeClr val="bg1"/>
            </a:solidFill>
            <a:miter lim="800000"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CN" altLang="en-US" sz="1800"/>
          </a:p>
        </p:txBody>
      </p:sp>
      <p:grpSp>
        <p:nvGrpSpPr>
          <p:cNvPr id="6" name="组合 18"/>
          <p:cNvGrpSpPr/>
          <p:nvPr/>
        </p:nvGrpSpPr>
        <p:grpSpPr bwMode="auto">
          <a:xfrm rot="2198315">
            <a:off x="2241550" y="2309813"/>
            <a:ext cx="2654300" cy="2289176"/>
            <a:chOff x="0" y="0"/>
            <a:chExt cx="1897234" cy="1635546"/>
          </a:xfrm>
          <a:solidFill>
            <a:srgbClr val="775F49"/>
          </a:solidFill>
        </p:grpSpPr>
        <p:sp>
          <p:nvSpPr>
            <p:cNvPr id="7" name="任意多边形 17"/>
            <p:cNvSpPr/>
            <p:nvPr/>
          </p:nvSpPr>
          <p:spPr bwMode="auto">
            <a:xfrm rot="19973985">
              <a:off x="0" y="0"/>
              <a:ext cx="1897234" cy="1635546"/>
            </a:xfrm>
            <a:custGeom>
              <a:avLst/>
              <a:gdLst>
                <a:gd name="T0" fmla="*/ 363956 w 1661770"/>
                <a:gd name="T1" fmla="*/ 1793853 h 1432560"/>
                <a:gd name="T2" fmla="*/ 951919 w 1661770"/>
                <a:gd name="T3" fmla="*/ 2131879 h 1432560"/>
                <a:gd name="T4" fmla="*/ 532970 w 1661770"/>
                <a:gd name="T5" fmla="*/ 2131879 h 1432560"/>
                <a:gd name="T6" fmla="*/ 363956 w 1661770"/>
                <a:gd name="T7" fmla="*/ 1793853 h 1432560"/>
                <a:gd name="T8" fmla="*/ 145615 w 1661770"/>
                <a:gd name="T9" fmla="*/ 774711 h 1432560"/>
                <a:gd name="T10" fmla="*/ 115256 w 1661770"/>
                <a:gd name="T11" fmla="*/ 1296452 h 1432560"/>
                <a:gd name="T12" fmla="*/ 0 w 1661770"/>
                <a:gd name="T13" fmla="*/ 1065940 h 1432560"/>
                <a:gd name="T14" fmla="*/ 145615 w 1661770"/>
                <a:gd name="T15" fmla="*/ 774711 h 1432560"/>
                <a:gd name="T16" fmla="*/ 2093641 w 1661770"/>
                <a:gd name="T17" fmla="*/ 1824619 h 1432560"/>
                <a:gd name="T18" fmla="*/ 1940011 w 1661770"/>
                <a:gd name="T19" fmla="*/ 2131879 h 1432560"/>
                <a:gd name="T20" fmla="*/ 1630121 w 1661770"/>
                <a:gd name="T21" fmla="*/ 2131879 h 1432560"/>
                <a:gd name="T22" fmla="*/ 2093641 w 1661770"/>
                <a:gd name="T23" fmla="*/ 1824619 h 1432560"/>
                <a:gd name="T24" fmla="*/ 842858 w 1661770"/>
                <a:gd name="T25" fmla="*/ 0 h 1432560"/>
                <a:gd name="T26" fmla="*/ 379341 w 1661770"/>
                <a:gd name="T27" fmla="*/ 307261 h 1432560"/>
                <a:gd name="T28" fmla="*/ 532970 w 1661770"/>
                <a:gd name="T29" fmla="*/ 0 h 1432560"/>
                <a:gd name="T30" fmla="*/ 842858 w 1661770"/>
                <a:gd name="T31" fmla="*/ 0 h 1432560"/>
                <a:gd name="T32" fmla="*/ 2357725 w 1661770"/>
                <a:gd name="T33" fmla="*/ 835427 h 1432560"/>
                <a:gd name="T34" fmla="*/ 2472982 w 1661770"/>
                <a:gd name="T35" fmla="*/ 1065940 h 1432560"/>
                <a:gd name="T36" fmla="*/ 2327366 w 1661770"/>
                <a:gd name="T37" fmla="*/ 1357169 h 1432560"/>
                <a:gd name="T38" fmla="*/ 2357725 w 1661770"/>
                <a:gd name="T39" fmla="*/ 835427 h 1432560"/>
                <a:gd name="T40" fmla="*/ 1940011 w 1661770"/>
                <a:gd name="T41" fmla="*/ 0 h 1432560"/>
                <a:gd name="T42" fmla="*/ 2109025 w 1661770"/>
                <a:gd name="T43" fmla="*/ 338027 h 1432560"/>
                <a:gd name="T44" fmla="*/ 1521065 w 1661770"/>
                <a:gd name="T45" fmla="*/ 0 h 1432560"/>
                <a:gd name="T46" fmla="*/ 1940011 w 1661770"/>
                <a:gd name="T47" fmla="*/ 0 h 14325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61770" h="1432560">
                  <a:moveTo>
                    <a:pt x="244568" y="1205416"/>
                  </a:moveTo>
                  <a:lnTo>
                    <a:pt x="639661" y="1432560"/>
                  </a:lnTo>
                  <a:lnTo>
                    <a:pt x="358140" y="1432560"/>
                  </a:lnTo>
                  <a:lnTo>
                    <a:pt x="244568" y="1205416"/>
                  </a:lnTo>
                  <a:close/>
                  <a:moveTo>
                    <a:pt x="97849" y="520582"/>
                  </a:moveTo>
                  <a:lnTo>
                    <a:pt x="77449" y="871178"/>
                  </a:lnTo>
                  <a:lnTo>
                    <a:pt x="0" y="716280"/>
                  </a:lnTo>
                  <a:lnTo>
                    <a:pt x="97849" y="520582"/>
                  </a:lnTo>
                  <a:close/>
                  <a:moveTo>
                    <a:pt x="1406865" y="1226090"/>
                  </a:moveTo>
                  <a:lnTo>
                    <a:pt x="1303630" y="1432560"/>
                  </a:lnTo>
                  <a:lnTo>
                    <a:pt x="1095393" y="1432560"/>
                  </a:lnTo>
                  <a:lnTo>
                    <a:pt x="1406865" y="1226090"/>
                  </a:lnTo>
                  <a:close/>
                  <a:moveTo>
                    <a:pt x="566376" y="0"/>
                  </a:moveTo>
                  <a:lnTo>
                    <a:pt x="254905" y="206470"/>
                  </a:lnTo>
                  <a:lnTo>
                    <a:pt x="358140" y="0"/>
                  </a:lnTo>
                  <a:lnTo>
                    <a:pt x="566376" y="0"/>
                  </a:lnTo>
                  <a:close/>
                  <a:moveTo>
                    <a:pt x="1584321" y="561382"/>
                  </a:moveTo>
                  <a:lnTo>
                    <a:pt x="1661770" y="716280"/>
                  </a:lnTo>
                  <a:lnTo>
                    <a:pt x="1563921" y="911978"/>
                  </a:lnTo>
                  <a:lnTo>
                    <a:pt x="1584321" y="561382"/>
                  </a:lnTo>
                  <a:close/>
                  <a:moveTo>
                    <a:pt x="1303630" y="0"/>
                  </a:moveTo>
                  <a:lnTo>
                    <a:pt x="1417202" y="227144"/>
                  </a:lnTo>
                  <a:lnTo>
                    <a:pt x="1022110" y="0"/>
                  </a:lnTo>
                  <a:lnTo>
                    <a:pt x="130363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六边形 15"/>
            <p:cNvSpPr>
              <a:spLocks noChangeArrowheads="1"/>
            </p:cNvSpPr>
            <p:nvPr/>
          </p:nvSpPr>
          <p:spPr bwMode="auto">
            <a:xfrm rot="160600">
              <a:off x="134173" y="115667"/>
              <a:ext cx="1628888" cy="1404214"/>
            </a:xfrm>
            <a:prstGeom prst="hexagon">
              <a:avLst>
                <a:gd name="adj" fmla="val 24999"/>
                <a:gd name="vf" fmla="val 115470"/>
              </a:avLst>
            </a:pr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CN" altLang="en-US" sz="1800"/>
            </a:p>
          </p:txBody>
        </p:sp>
      </p:grpSp>
      <p:sp>
        <p:nvSpPr>
          <p:cNvPr id="9" name="文本框 19"/>
          <p:cNvSpPr txBox="1">
            <a:spLocks noChangeArrowheads="1"/>
          </p:cNvSpPr>
          <p:nvPr/>
        </p:nvSpPr>
        <p:spPr bwMode="auto">
          <a:xfrm>
            <a:off x="2731135" y="2871788"/>
            <a:ext cx="171323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6000" dirty="0">
                <a:solidFill>
                  <a:schemeClr val="bg1"/>
                </a:solidFill>
                <a:latin typeface="Bireun"/>
              </a:rPr>
              <a:t>End</a:t>
            </a:r>
            <a:endParaRPr lang="zh-CN" altLang="en-US" sz="6000" dirty="0">
              <a:solidFill>
                <a:schemeClr val="bg1"/>
              </a:solidFill>
              <a:latin typeface="Bireun"/>
            </a:endParaRPr>
          </a:p>
        </p:txBody>
      </p:sp>
      <p:grpSp>
        <p:nvGrpSpPr>
          <p:cNvPr id="10" name="组合 34"/>
          <p:cNvGrpSpPr/>
          <p:nvPr/>
        </p:nvGrpSpPr>
        <p:grpSpPr bwMode="auto">
          <a:xfrm>
            <a:off x="7262813" y="177800"/>
            <a:ext cx="4694237" cy="825500"/>
            <a:chOff x="0" y="0"/>
            <a:chExt cx="5657712" cy="995624"/>
          </a:xfrm>
        </p:grpSpPr>
        <p:cxnSp>
          <p:nvCxnSpPr>
            <p:cNvPr id="11" name="直接连接符 219"/>
            <p:cNvCxnSpPr>
              <a:cxnSpLocks noChangeShapeType="1"/>
            </p:cNvCxnSpPr>
            <p:nvPr/>
          </p:nvCxnSpPr>
          <p:spPr bwMode="auto">
            <a:xfrm>
              <a:off x="0" y="497812"/>
              <a:ext cx="5111750" cy="0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Freeform 119"/>
            <p:cNvSpPr/>
            <p:nvPr/>
          </p:nvSpPr>
          <p:spPr bwMode="auto">
            <a:xfrm rot="-914136">
              <a:off x="2556355" y="220076"/>
              <a:ext cx="562762" cy="555472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19"/>
            <p:cNvSpPr/>
            <p:nvPr/>
          </p:nvSpPr>
          <p:spPr bwMode="auto">
            <a:xfrm rot="-914136">
              <a:off x="3499710" y="127955"/>
              <a:ext cx="749422" cy="739714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19"/>
            <p:cNvSpPr/>
            <p:nvPr/>
          </p:nvSpPr>
          <p:spPr bwMode="auto">
            <a:xfrm rot="-914136">
              <a:off x="4649022" y="0"/>
              <a:ext cx="1008690" cy="995624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5" name="直接连接符 219"/>
          <p:cNvCxnSpPr>
            <a:cxnSpLocks noChangeShapeType="1"/>
          </p:cNvCxnSpPr>
          <p:nvPr/>
        </p:nvCxnSpPr>
        <p:spPr bwMode="auto">
          <a:xfrm flipV="1">
            <a:off x="11539538" y="590550"/>
            <a:ext cx="0" cy="1266825"/>
          </a:xfrm>
          <a:prstGeom prst="line">
            <a:avLst/>
          </a:prstGeom>
          <a:noFill/>
          <a:ln w="25400">
            <a:solidFill>
              <a:srgbClr val="FBF7E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6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0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0463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22104" y="1979388"/>
            <a:ext cx="5660855" cy="1614263"/>
          </a:xfrm>
        </p:spPr>
        <p:txBody>
          <a:bodyPr/>
          <a:lstStyle>
            <a:lvl1pPr>
              <a:defRPr sz="9600">
                <a:solidFill>
                  <a:srgbClr val="A38B75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1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922104" y="3657229"/>
            <a:ext cx="5660855" cy="673987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idx="13"/>
          </p:nvPr>
        </p:nvSpPr>
        <p:spPr>
          <a:xfrm>
            <a:off x="4929141" y="4409956"/>
            <a:ext cx="5653818" cy="69583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8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4EDE6-B39A-487A-BD25-2CA3C385AD73}" type="datetimeFigureOut">
              <a:rPr lang="zh-CN" altLang="en-US"/>
              <a:t>2020/3/5</a:t>
            </a:fld>
            <a:endParaRPr lang="zh-CN" altLang="en-US"/>
          </a:p>
        </p:txBody>
      </p:sp>
      <p:sp>
        <p:nvSpPr>
          <p:cNvPr id="21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53AF9-7462-4546-BD27-064F3E36D79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DBFA7-11BE-4737-B6C1-BA78D0F4D29C}" type="datetimeFigureOut">
              <a:rPr lang="zh-CN" altLang="en-US"/>
              <a:t>2020/3/5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CEF2A-4FEA-4666-97C4-B71E432AF37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rgbClr val="A38B7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t"/>
          <a:lstStyle>
            <a:lvl1pPr marL="0" indent="0">
              <a:lnSpc>
                <a:spcPct val="12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7E3145-7DAF-4E10-B1AC-C1F36D2806C4}" type="datetimeFigureOut">
              <a:rPr lang="zh-CN" altLang="en-US"/>
              <a:t>2020/3/5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52480-7345-440B-8741-7DB767B7489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BAEF7E-479D-4EFC-9CB5-473124B6B1C6}" type="datetimeFigureOut">
              <a:rPr lang="zh-CN" altLang="en-US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8BEF2-D0CA-4E99-98ED-42C2F79EE00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ags" Target="../tags/tag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ags" Target="../tags/tag7.xml"/><Relationship Id="rId18" Type="http://schemas.openxmlformats.org/officeDocument/2006/relationships/tags" Target="../tags/tag1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7" Type="http://schemas.openxmlformats.org/officeDocument/2006/relationships/tags" Target="../tags/tag11.xml"/><Relationship Id="rId2" Type="http://schemas.openxmlformats.org/officeDocument/2006/relationships/slideLayout" Target="../slideLayouts/slideLayout23.xml"/><Relationship Id="rId16" Type="http://schemas.openxmlformats.org/officeDocument/2006/relationships/tags" Target="../tags/tag1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tags" Target="../tags/tag9.xml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9.jpe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ags" Target="../tags/tag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image" Target="../media/image29.jpeg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876982F-8771-4BE7-B9AD-2288B8EA610C}" type="datetimeFigureOut">
              <a:rPr lang="zh-CN" altLang="en-US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A0742C-0B35-4EFD-8103-6F8FE977C3D3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737" r:id="rId11"/>
  </p:sldLayoutIdLst>
  <p:txStyles>
    <p:titleStyle>
      <a:lvl1pPr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508000"/>
            <a:ext cx="10515600" cy="1182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4D34B-28E5-40EC-AC2A-BD58C81C0076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19E30-EC45-443E-BB6D-FCB13E16331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30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/>
              </a:defRPr>
            </a:lvl1pPr>
          </a:lstStyle>
          <a:p>
            <a:fld id="{760FBDFE-C587-4B4C-A407-44438C67B59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1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itchFamily="34" charset="0"/>
          <a:ea typeface="微软雅黑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itchFamily="34" charset="0"/>
          <a:ea typeface="微软雅黑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itchFamily="34" charset="0"/>
          <a:ea typeface="微软雅黑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itchFamily="34" charset="0"/>
          <a:ea typeface="微软雅黑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itchFamily="34" charset="0"/>
          <a:ea typeface="微软雅黑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itchFamily="34" charset="0"/>
          <a:ea typeface="微软雅黑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2" y="6356351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887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A43A4-5DFB-4728-8200-2BCE9B280EDC}" type="datetimeFigureOut">
              <a:rPr lang="zh-CN" altLang="en-US" smtClean="0"/>
              <a:t>2020/3/5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0CF13-06C6-44B9-9DFD-E8CE2DBCA5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73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Relationship Id="rId4" Type="http://schemas.openxmlformats.org/officeDocument/2006/relationships/image" Target="../media/image4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1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2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3.emf"/><Relationship Id="rId5" Type="http://schemas.openxmlformats.org/officeDocument/2006/relationships/image" Target="../media/image62.emf"/><Relationship Id="rId4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3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2.jp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4.emf"/><Relationship Id="rId5" Type="http://schemas.openxmlformats.org/officeDocument/2006/relationships/image" Target="../media/image38.png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134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64.png"/><Relationship Id="rId4" Type="http://schemas.openxmlformats.org/officeDocument/2006/relationships/image" Target="../media/image4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5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6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7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8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jp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4.emf"/><Relationship Id="rId5" Type="http://schemas.openxmlformats.org/officeDocument/2006/relationships/image" Target="../media/image38.png"/><Relationship Id="rId4" Type="http://schemas.openxmlformats.org/officeDocument/2006/relationships/image" Target="../media/image3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9.xml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0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2.xml"/><Relationship Id="rId5" Type="http://schemas.openxmlformats.org/officeDocument/2006/relationships/image" Target="../media/image43.emf"/><Relationship Id="rId4" Type="http://schemas.openxmlformats.org/officeDocument/2006/relationships/image" Target="../media/image6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43.xml"/><Relationship Id="rId6" Type="http://schemas.openxmlformats.org/officeDocument/2006/relationships/image" Target="../media/image38.png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7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8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9.xm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0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B1F4"/>
          </a:fgClr>
          <a:bgClr>
            <a:srgbClr val="FFF7E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ew shape"/>
          <p:cNvSpPr/>
          <p:nvPr/>
        </p:nvSpPr>
        <p:spPr>
          <a:xfrm>
            <a:off x="1270" y="-22225"/>
            <a:ext cx="635000" cy="381000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建议书范例参考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建议书是一种建议、倡导,它不给人一种强制的感觉,所以在这种轻松倡导之,宣传了真善美,使人们无形之就受到深刻的教育。那么建议书要怎么样写呢?下面是小编整理的,欢迎阅读参考。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篇#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老师们、同学们: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学校是师生学习生活的主要场所,绿色环保进入校园是学校文明的重要表现,是师生健康的需要,营造一个良好的绿色环境是我们共同的责任,为此制定如下公约: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#、不乱丢垃圾、乱吐痰看到垃圾要主动捡起来;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#、爱惜学习用品,培养勤俭节约的优良品质;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#、种植花草清新空气,绿化美化校园环境;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#、节约用水,节约用电,合理使用能源;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#、提倡生活垃圾分类,废旧物品不乱堆放;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#、学习生活减少噪音污染;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#、学生,老师要共同学习绿色知识,提高环保意识,共同创建绿色家园。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篇#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亲爱的人类朋友: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我是你们的好朋友——小老虎。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我们的家远在茂密的森林。从前,那里大树茂盛,绿草如茵,一年四季都很美丽。我们家族和森林里的其他小动物都在那里过着幸福的生活。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直到有一天,人们开始砍伐树木,我们美丽的家不见了。不仅如此,人类开始每天到森林里捕捉我们。人们用大网把我们网住,送到动物园供大人、孩子观赏,我们从此失去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 descr="图片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0" y="-22225"/>
            <a:ext cx="12188190" cy="6903085"/>
          </a:xfrm>
          <a:prstGeom prst="rect">
            <a:avLst/>
          </a:prstGeom>
        </p:spPr>
      </p:pic>
      <p:sp>
        <p:nvSpPr>
          <p:cNvPr id="5" name="文本框 1">
            <a:extLst>
              <a:ext uri="{FF2B5EF4-FFF2-40B4-BE49-F238E27FC236}">
                <a16:creationId xmlns:a16="http://schemas.microsoft.com/office/drawing/2014/main" id="{F6D30F26-EA77-4CED-AE7A-ABCDB1410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2189" y="2078038"/>
            <a:ext cx="4115197" cy="27392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ja-JP" altLang="en-US" sz="7200" b="1" dirty="0">
                <a:solidFill>
                  <a:srgbClr val="775F49"/>
                </a:solidFill>
                <a:latin typeface="Impact" panose="020B0806030902050204" pitchFamily="34" charset="0"/>
                <a:ea typeface="宋体" panose="02010600030101010101" pitchFamily="2" charset="-122"/>
                <a:cs typeface="Aharoni" panose="02010803020104030203" pitchFamily="2" charset="-79"/>
              </a:rPr>
              <a:t>  </a:t>
            </a:r>
            <a:r>
              <a:rPr lang="ja-JP" altLang="en-US" sz="7200" b="1" dirty="0">
                <a:latin typeface="MS Mincho" panose="02020609040205080304" pitchFamily="49" charset="-128"/>
                <a:ea typeface="MS Mincho" panose="02020609040205080304" pitchFamily="49" charset="-128"/>
                <a:cs typeface="Aharoni" panose="02010803020104030203" pitchFamily="2" charset="-79"/>
              </a:rPr>
              <a:t>第一課</a:t>
            </a:r>
            <a:endParaRPr lang="en-US" altLang="ja-JP" sz="7200" b="1" dirty="0">
              <a:latin typeface="MS Mincho" panose="02020609040205080304" pitchFamily="49" charset="-128"/>
              <a:ea typeface="MS Mincho" panose="02020609040205080304" pitchFamily="49" charset="-128"/>
              <a:cs typeface="Aharoni" panose="02010803020104030203" pitchFamily="2" charset="-79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ja-JP" altLang="en-US" sz="2000" b="1" dirty="0">
                <a:latin typeface="MS Mincho" panose="02020609040205080304" pitchFamily="49" charset="-128"/>
                <a:ea typeface="MS Mincho" panose="02020609040205080304" pitchFamily="49" charset="-128"/>
                <a:cs typeface="Aharoni" panose="02010803020104030203" pitchFamily="2" charset="-79"/>
              </a:rPr>
              <a:t>　</a:t>
            </a:r>
            <a:endParaRPr lang="en-US" altLang="ja-JP" sz="2000" b="1" dirty="0">
              <a:latin typeface="MS Mincho" panose="02020609040205080304" pitchFamily="49" charset="-128"/>
              <a:ea typeface="MS Mincho" panose="02020609040205080304" pitchFamily="49" charset="-128"/>
              <a:cs typeface="Aharoni" panose="02010803020104030203" pitchFamily="2" charset="-79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ja-JP" sz="2000" b="1" dirty="0">
              <a:latin typeface="MS Mincho" panose="02020609040205080304" pitchFamily="49" charset="-128"/>
              <a:ea typeface="MS Mincho" panose="02020609040205080304" pitchFamily="49" charset="-128"/>
              <a:cs typeface="Aharoni" panose="02010803020104030203" pitchFamily="2" charset="-79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ja-JP" altLang="en-US" sz="6000" b="1" dirty="0">
                <a:latin typeface="MS Mincho" panose="02020609040205080304" pitchFamily="49" charset="-128"/>
                <a:ea typeface="MS Mincho" panose="02020609040205080304" pitchFamily="49" charset="-128"/>
                <a:cs typeface="Aharoni" panose="02010803020104030203" pitchFamily="2" charset="-79"/>
              </a:rPr>
              <a:t>あ</a:t>
            </a:r>
            <a:r>
              <a:rPr lang="zh-CN" altLang="en-US" sz="6000" b="1" dirty="0">
                <a:latin typeface="MS Mincho" panose="02020609040205080304" pitchFamily="49" charset="-128"/>
                <a:ea typeface="MS Mincho" panose="02020609040205080304" pitchFamily="49" charset="-128"/>
                <a:cs typeface="Aharoni" panose="02010803020104030203" pitchFamily="2" charset="-79"/>
              </a:rPr>
              <a:t>行</a:t>
            </a:r>
            <a:r>
              <a:rPr lang="ja-JP" altLang="en-US" sz="6000" b="1" dirty="0">
                <a:latin typeface="MS Mincho" panose="02020609040205080304" pitchFamily="49" charset="-128"/>
                <a:ea typeface="MS Mincho" panose="02020609040205080304" pitchFamily="49" charset="-128"/>
                <a:cs typeface="Aharoni" panose="02010803020104030203" pitchFamily="2" charset="-79"/>
              </a:rPr>
              <a:t>、か</a:t>
            </a:r>
            <a:r>
              <a:rPr lang="zh-CN" altLang="en-US" sz="6000" b="1" dirty="0">
                <a:latin typeface="MS Mincho" panose="02020609040205080304" pitchFamily="49" charset="-128"/>
                <a:ea typeface="MS Mincho" panose="02020609040205080304" pitchFamily="49" charset="-128"/>
                <a:cs typeface="Aharoni" panose="02010803020104030203" pitchFamily="2" charset="-79"/>
              </a:rPr>
              <a:t>行</a:t>
            </a:r>
            <a:endParaRPr lang="en-US" altLang="ja-JP" sz="6000" b="1" dirty="0">
              <a:latin typeface="MS Mincho" panose="02020609040205080304" pitchFamily="49" charset="-128"/>
              <a:ea typeface="MS Mincho" panose="02020609040205080304" pitchFamily="49" charset="-128"/>
              <a:cs typeface="Aharoni" panose="02010803020104030203" pitchFamily="2" charset="-79"/>
            </a:endParaRPr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C1587FAC-6A61-4D01-83F7-068679803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758" y="5846544"/>
            <a:ext cx="53209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ja-JP" altLang="en-US" sz="3600" dirty="0">
                <a:latin typeface="MS Mincho" panose="02020609040205080304" pitchFamily="49" charset="-128"/>
                <a:ea typeface="MS Mincho" panose="02020609040205080304" pitchFamily="49" charset="-128"/>
                <a:cs typeface="Aharoni" panose="02010803020104030203" pitchFamily="2" charset="-79"/>
              </a:rPr>
              <a:t>聰聰の教室へようこそ</a:t>
            </a:r>
            <a:r>
              <a:rPr lang="en-US" altLang="zh-CN" sz="3600" dirty="0">
                <a:latin typeface="MS Mincho" panose="02020609040205080304" pitchFamily="49" charset="-128"/>
                <a:ea typeface="MS Mincho" panose="02020609040205080304" pitchFamily="49" charset="-128"/>
                <a:cs typeface="Aharoni" panose="02010803020104030203" pitchFamily="2" charset="-79"/>
              </a:rPr>
              <a:t>~</a:t>
            </a:r>
            <a:endParaRPr lang="zh-CN" altLang="en-US" sz="3600" dirty="0">
              <a:latin typeface="MS Mincho" panose="02020609040205080304" pitchFamily="49" charset="-128"/>
              <a:ea typeface="MS Mincho" panose="02020609040205080304" pitchFamily="49" charset="-128"/>
              <a:cs typeface="Aharoni" panose="02010803020104030203" pitchFamily="2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6B5E19A-3252-4924-8908-0D206B0D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1" y="5948488"/>
            <a:ext cx="457200" cy="44244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C730DA3-6ED8-4E46-82A5-4B1750A06939}"/>
              </a:ext>
            </a:extLst>
          </p:cNvPr>
          <p:cNvSpPr/>
          <p:nvPr/>
        </p:nvSpPr>
        <p:spPr>
          <a:xfrm>
            <a:off x="187842" y="229285"/>
            <a:ext cx="46575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明剑日语</a:t>
            </a:r>
            <a:r>
              <a:rPr lang="en-US" altLang="zh-CN" sz="36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——</a:t>
            </a:r>
            <a:r>
              <a:rPr lang="zh-CN" altLang="en-US" sz="36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五十音図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90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8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1BC672AD-0F7E-4EE3-B671-590B321DCA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1882" y="500062"/>
            <a:ext cx="10515600" cy="1325563"/>
          </a:xfrm>
        </p:spPr>
        <p:txBody>
          <a:bodyPr/>
          <a:lstStyle/>
          <a:p>
            <a:r>
              <a:rPr lang="ja-JP" altLang="en-US" dirty="0"/>
              <a:t>「</a:t>
            </a:r>
            <a:r>
              <a:rPr lang="ja-JP" altLang="en-US" dirty="0">
                <a:ea typeface="MS Mincho" panose="02020609040205080304" pitchFamily="49" charset="-128"/>
              </a:rPr>
              <a:t>う」</a:t>
            </a:r>
            <a:r>
              <a:rPr lang="zh-CN" altLang="en-US" dirty="0"/>
              <a:t>的书写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4959E7F-529E-458C-8786-BA4AFEC927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平假名：</a:t>
            </a:r>
          </a:p>
          <a:p>
            <a:endParaRPr lang="zh-CN" altLang="en-US"/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2F130BD0-79C8-45CD-B198-A0521F936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5" y="2276475"/>
            <a:ext cx="31686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198120" y="865505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28700" dirty="0">
                <a:latin typeface="华文宋体" panose="02010600040101010101" charset="-122"/>
                <a:ea typeface="华文宋体" panose="02010600040101010101" charset="-122"/>
              </a:rPr>
              <a:t>え</a:t>
            </a:r>
          </a:p>
        </p:txBody>
      </p:sp>
      <p:sp>
        <p:nvSpPr>
          <p:cNvPr id="185" name=" 185"/>
          <p:cNvSpPr/>
          <p:nvPr/>
        </p:nvSpPr>
        <p:spPr>
          <a:xfrm>
            <a:off x="4648200" y="619760"/>
            <a:ext cx="1478280" cy="1386840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9" name="椭圆 8"/>
          <p:cNvSpPr/>
          <p:nvPr/>
        </p:nvSpPr>
        <p:spPr>
          <a:xfrm>
            <a:off x="4648200" y="4851400"/>
            <a:ext cx="1371600" cy="132588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600" dirty="0">
                <a:solidFill>
                  <a:schemeClr val="accent4"/>
                </a:solidFill>
              </a:rPr>
              <a:t>衣</a:t>
            </a:r>
            <a:endParaRPr lang="ja-JP" altLang="zh-CN" sz="6600" dirty="0">
              <a:solidFill>
                <a:schemeClr val="accent4"/>
              </a:solidFill>
              <a:effectLst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364095" y="2192655"/>
            <a:ext cx="3741420" cy="32365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524E5BAA-7B55-40B2-95AC-62C1E1811B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ja-JP" altLang="en-US" dirty="0"/>
              <a:t>「</a:t>
            </a:r>
            <a:r>
              <a:rPr lang="ja-JP" altLang="en-US" dirty="0">
                <a:ea typeface="MS Mincho" panose="02020609040205080304" pitchFamily="49" charset="-128"/>
              </a:rPr>
              <a:t>え」</a:t>
            </a:r>
            <a:r>
              <a:rPr lang="zh-CN" altLang="en-US" dirty="0"/>
              <a:t>的书写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B9161773-7BEC-4707-B27E-B009BBD011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平假名：</a:t>
            </a:r>
          </a:p>
          <a:p>
            <a:endParaRPr lang="zh-CN" altLang="en-US"/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D4D1BD7B-174B-4B36-86BE-F67A7D778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2492375"/>
            <a:ext cx="2717800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198120" y="865505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28700">
                <a:latin typeface="华文宋体" panose="02010600040101010101" charset="-122"/>
                <a:ea typeface="华文宋体" panose="02010600040101010101" charset="-122"/>
              </a:rPr>
              <a:t>お</a:t>
            </a:r>
          </a:p>
        </p:txBody>
      </p:sp>
      <p:sp>
        <p:nvSpPr>
          <p:cNvPr id="185" name=" 185"/>
          <p:cNvSpPr/>
          <p:nvPr/>
        </p:nvSpPr>
        <p:spPr>
          <a:xfrm>
            <a:off x="4648200" y="778193"/>
            <a:ext cx="1478280" cy="1386840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9" name="椭圆 8"/>
          <p:cNvSpPr/>
          <p:nvPr/>
        </p:nvSpPr>
        <p:spPr>
          <a:xfrm>
            <a:off x="4648200" y="4851400"/>
            <a:ext cx="1371600" cy="132588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600" dirty="0">
                <a:solidFill>
                  <a:schemeClr val="accent4"/>
                </a:solidFill>
              </a:rPr>
              <a:t>於</a:t>
            </a:r>
            <a:endParaRPr lang="ja-JP" altLang="zh-CN" sz="6600" dirty="0">
              <a:solidFill>
                <a:schemeClr val="accent4"/>
              </a:solidFill>
              <a:effectLst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691120" y="2167255"/>
            <a:ext cx="3712845" cy="34664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A8839B1-9715-4998-B638-E301466C17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75128"/>
            <a:ext cx="10515600" cy="1325563"/>
          </a:xfrm>
        </p:spPr>
        <p:txBody>
          <a:bodyPr/>
          <a:lstStyle/>
          <a:p>
            <a:r>
              <a:rPr lang="ja-JP" altLang="en-US" dirty="0"/>
              <a:t>「</a:t>
            </a:r>
            <a:r>
              <a:rPr lang="ja-JP" altLang="en-US" dirty="0">
                <a:ea typeface="MS Mincho" panose="02020609040205080304" pitchFamily="49" charset="-128"/>
              </a:rPr>
              <a:t>お」</a:t>
            </a:r>
            <a:r>
              <a:rPr lang="zh-CN" altLang="en-US" dirty="0"/>
              <a:t>的书写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7580F64F-9857-44CB-A8D9-774A672B3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928" y="1700692"/>
            <a:ext cx="6427787" cy="4467225"/>
          </a:xfrm>
        </p:spPr>
        <p:txBody>
          <a:bodyPr/>
          <a:lstStyle/>
          <a:p>
            <a:r>
              <a:rPr lang="zh-CN" altLang="en-US" dirty="0"/>
              <a:t>平假名：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02E3A9-C2F2-4C04-B63B-151187C00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40" y="2029304"/>
            <a:ext cx="3810000" cy="3810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2146" y="716098"/>
            <a:ext cx="2125980" cy="483870"/>
          </a:xfrm>
        </p:spPr>
        <p:txBody>
          <a:bodyPr>
            <a:noAutofit/>
          </a:bodyPr>
          <a:lstStyle/>
          <a:p>
            <a:r>
              <a:rPr lang="ja-JP" altLang="en-US" sz="2800" dirty="0">
                <a:solidFill>
                  <a:srgbClr val="C00000"/>
                </a:solidFill>
              </a:rPr>
              <a:t>愛（あい）</a:t>
            </a:r>
            <a:r>
              <a:rPr lang="ja-JP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①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51" y="1401375"/>
            <a:ext cx="1995343" cy="1536414"/>
          </a:xfrm>
          <a:prstGeom prst="rect">
            <a:avLst/>
          </a:prstGeom>
        </p:spPr>
      </p:pic>
      <p:sp>
        <p:nvSpPr>
          <p:cNvPr id="6" name="箭头: 下 5"/>
          <p:cNvSpPr/>
          <p:nvPr/>
        </p:nvSpPr>
        <p:spPr>
          <a:xfrm flipV="1">
            <a:off x="8973799" y="606563"/>
            <a:ext cx="600075" cy="1104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8666054" y="1870272"/>
            <a:ext cx="1650770" cy="551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900" b="1" dirty="0">
                <a:solidFill>
                  <a:srgbClr val="C00000"/>
                </a:solidFill>
              </a:rPr>
              <a:t>上（うえ）</a:t>
            </a:r>
            <a:r>
              <a:rPr lang="ja-JP" altLang="en-US" sz="2900" dirty="0"/>
              <a:t> </a:t>
            </a:r>
            <a:r>
              <a:rPr lang="ja-JP" altLang="en-US" sz="2400" b="1" dirty="0">
                <a:solidFill>
                  <a:schemeClr val="tx1"/>
                </a:solidFill>
                <a:sym typeface="+mn-ea"/>
              </a:rPr>
              <a:t>⓪</a:t>
            </a:r>
            <a:endParaRPr lang="ja-JP" altLang="en-US" sz="2400" dirty="0">
              <a:solidFill>
                <a:schemeClr val="tx1"/>
              </a:solidFill>
            </a:endParaRPr>
          </a:p>
          <a:p>
            <a:endParaRPr lang="zh-CN" altLang="en-US" sz="2400" dirty="0"/>
          </a:p>
        </p:txBody>
      </p:sp>
      <p:pic>
        <p:nvPicPr>
          <p:cNvPr id="8" name="内容占位符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24" y="631356"/>
            <a:ext cx="2038123" cy="204125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30470" y="2510591"/>
            <a:ext cx="21310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ja-JP" altLang="en-US" dirty="0"/>
          </a:p>
          <a:p>
            <a:pPr algn="l"/>
            <a:r>
              <a:rPr lang="ja-JP" altLang="en-US" sz="2800" dirty="0">
                <a:solidFill>
                  <a:srgbClr val="C00000"/>
                </a:solidFill>
                <a:sym typeface="+mn-ea"/>
              </a:rPr>
              <a:t>いえ（家）</a:t>
            </a:r>
            <a:r>
              <a:rPr lang="ja-JP" altLang="en-US" dirty="0">
                <a:sym typeface="+mn-ea"/>
              </a:rPr>
              <a:t>⓪</a:t>
            </a:r>
            <a:endParaRPr lang="ja-JP" altLang="en-US" dirty="0"/>
          </a:p>
          <a:p>
            <a:pPr algn="l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70979" y="5995166"/>
            <a:ext cx="21367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いいえ</a:t>
            </a:r>
            <a:r>
              <a:rPr lang="ja-JP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ja-JP" altLang="zh-CN" sz="24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③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031093" y="5764978"/>
            <a:ext cx="22650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zh-CN" sz="2400" dirty="0">
                <a:solidFill>
                  <a:srgbClr val="C00000"/>
                </a:solidFill>
                <a:sym typeface="+mn-ea"/>
              </a:rPr>
              <a:t>青い（あおい）</a:t>
            </a:r>
            <a:r>
              <a:rPr lang="ja-JP" altLang="zh-CN" b="1" dirty="0">
                <a:sym typeface="+mn-ea"/>
              </a:rPr>
              <a:t>②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961" y="3682217"/>
            <a:ext cx="2607310" cy="173926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FE35B5EB-B3CF-43BE-88E8-29267AABE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038" y="3346854"/>
            <a:ext cx="1995344" cy="247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内容占位符 4">
            <a:extLst>
              <a:ext uri="{FF2B5EF4-FFF2-40B4-BE49-F238E27FC236}">
                <a16:creationId xmlns:a16="http://schemas.microsoft.com/office/drawing/2014/main" id="{7BFE2988-5FA3-4431-84AD-C6A282E5B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6417" y="3158045"/>
            <a:ext cx="1770110" cy="230114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14E0A5D-BEB9-4D0B-84B3-2FA12B62633F}"/>
              </a:ext>
            </a:extLst>
          </p:cNvPr>
          <p:cNvSpPr/>
          <p:nvPr/>
        </p:nvSpPr>
        <p:spPr>
          <a:xfrm>
            <a:off x="9248436" y="5658237"/>
            <a:ext cx="213677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b="1" dirty="0">
                <a:solidFill>
                  <a:srgbClr val="C00000"/>
                </a:solidFill>
              </a:rPr>
              <a:t>絵（え</a:t>
            </a:r>
            <a:r>
              <a:rPr lang="ja-JP" altLang="en-US" sz="2400" dirty="0">
                <a:solidFill>
                  <a:srgbClr val="C00000"/>
                </a:solidFill>
              </a:rPr>
              <a:t>）</a:t>
            </a:r>
            <a:r>
              <a:rPr lang="ja-JP" altLang="zh-CN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①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40F76F93-B646-4621-8043-C611F19AB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15" y="63147"/>
            <a:ext cx="1878758" cy="222285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7EF6F77-5125-403A-B8D7-67110BDD2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9574" y="5500688"/>
            <a:ext cx="4551667" cy="13709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8CBF07-D5A7-497E-8233-1A39AFAE7987}"/>
              </a:ext>
            </a:extLst>
          </p:cNvPr>
          <p:cNvSpPr txBox="1"/>
          <p:nvPr/>
        </p:nvSpPr>
        <p:spPr>
          <a:xfrm>
            <a:off x="2202138" y="571500"/>
            <a:ext cx="7286625" cy="369888"/>
          </a:xfrm>
          <a:prstGeom prst="rect">
            <a:avLst/>
          </a:prstGeom>
          <a:solidFill>
            <a:srgbClr val="FFF7E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/>
              <a:t>（数字式）       （划线式）       （黑体式）        （音高）      </a:t>
            </a:r>
          </a:p>
        </p:txBody>
      </p:sp>
      <p:grpSp>
        <p:nvGrpSpPr>
          <p:cNvPr id="11267" name="组合 48">
            <a:extLst>
              <a:ext uri="{FF2B5EF4-FFF2-40B4-BE49-F238E27FC236}">
                <a16:creationId xmlns:a16="http://schemas.microsoft.com/office/drawing/2014/main" id="{E663E110-CF37-416A-B06B-6C1FE0983E8B}"/>
              </a:ext>
            </a:extLst>
          </p:cNvPr>
          <p:cNvGrpSpPr>
            <a:grpSpLocks/>
          </p:cNvGrpSpPr>
          <p:nvPr/>
        </p:nvGrpSpPr>
        <p:grpSpPr bwMode="auto">
          <a:xfrm>
            <a:off x="2202138" y="1214438"/>
            <a:ext cx="7286625" cy="646112"/>
            <a:chOff x="857224" y="1214422"/>
            <a:chExt cx="7286676" cy="646331"/>
          </a:xfrm>
          <a:solidFill>
            <a:srgbClr val="EAEDDA"/>
          </a:solidFill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2F41F1-69D9-413E-8702-361161AEACB8}"/>
                </a:ext>
              </a:extLst>
            </p:cNvPr>
            <p:cNvSpPr txBox="1"/>
            <p:nvPr/>
          </p:nvSpPr>
          <p:spPr>
            <a:xfrm>
              <a:off x="857224" y="1214422"/>
              <a:ext cx="7286676" cy="646331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>
              <a:spAutoFit/>
            </a:bodyPr>
            <a:lstStyle/>
            <a:p>
              <a:pPr marL="342900" indent="-342900">
                <a:defRPr/>
              </a:pPr>
              <a:r>
                <a:rPr lang="ja-JP" altLang="en-US" dirty="0"/>
                <a:t>　　　　　　　　　　　　　　　　　　　　　　　　　　　　　　　　　  いうえお</a:t>
              </a:r>
              <a:endParaRPr lang="en-US" altLang="ja-JP" dirty="0"/>
            </a:p>
            <a:p>
              <a:pPr marL="342900" indent="-342900">
                <a:defRPr/>
              </a:pPr>
              <a:r>
                <a:rPr lang="ja-JP" altLang="en-US" dirty="0"/>
                <a:t>あいうえお◎　＝　あいうえお　＝　あ</a:t>
              </a:r>
              <a:r>
                <a:rPr lang="ja-JP" altLang="en-US" b="1" dirty="0"/>
                <a:t>いうえお　＝　</a:t>
              </a:r>
              <a:r>
                <a:rPr lang="ja-JP" altLang="en-US" dirty="0"/>
                <a:t>あ</a:t>
              </a:r>
              <a:endParaRPr lang="zh-CN" altLang="en-US" b="1" dirty="0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399DFCC-3155-4260-9679-C523F2405D73}"/>
                </a:ext>
              </a:extLst>
            </p:cNvPr>
            <p:cNvCxnSpPr/>
            <p:nvPr/>
          </p:nvCxnSpPr>
          <p:spPr>
            <a:xfrm>
              <a:off x="2923477" y="1428807"/>
              <a:ext cx="785819" cy="1589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04BFA92-2691-43AC-AB16-9DCBAD6DD8AA}"/>
              </a:ext>
            </a:extLst>
          </p:cNvPr>
          <p:cNvSpPr txBox="1"/>
          <p:nvPr/>
        </p:nvSpPr>
        <p:spPr>
          <a:xfrm>
            <a:off x="2202138" y="2068513"/>
            <a:ext cx="7286625" cy="646112"/>
          </a:xfrm>
          <a:prstGeom prst="rect">
            <a:avLst/>
          </a:prstGeom>
          <a:solidFill>
            <a:srgbClr val="EAEDDA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marL="342900" indent="-342900">
              <a:defRPr/>
            </a:pPr>
            <a:r>
              <a:rPr lang="ja-JP" altLang="en-US" dirty="0"/>
              <a:t>                                                                             あ　　　　　　　　　　　　　　　　　　　　　　　　　　　　　　　　　</a:t>
            </a:r>
            <a:endParaRPr lang="en-US" altLang="ja-JP" dirty="0"/>
          </a:p>
          <a:p>
            <a:pPr marL="342900" indent="-342900">
              <a:defRPr/>
            </a:pPr>
            <a:r>
              <a:rPr lang="ja-JP" altLang="en-US" dirty="0"/>
              <a:t>あいうえお① 　＝　あいうえお　＝　</a:t>
            </a:r>
            <a:r>
              <a:rPr lang="ja-JP" altLang="en-US" b="1" dirty="0"/>
              <a:t>あ</a:t>
            </a:r>
            <a:r>
              <a:rPr lang="ja-JP" altLang="en-US" dirty="0"/>
              <a:t>いうえお</a:t>
            </a:r>
            <a:r>
              <a:rPr lang="ja-JP" altLang="en-US" b="1" dirty="0"/>
              <a:t>　＝　     </a:t>
            </a:r>
            <a:r>
              <a:rPr lang="ja-JP" altLang="en-US" dirty="0"/>
              <a:t>いうえお</a:t>
            </a:r>
            <a:endParaRPr lang="zh-CN" altLang="en-US" b="1" dirty="0"/>
          </a:p>
        </p:txBody>
      </p:sp>
      <p:grpSp>
        <p:nvGrpSpPr>
          <p:cNvPr id="11269" name="组合 31">
            <a:extLst>
              <a:ext uri="{FF2B5EF4-FFF2-40B4-BE49-F238E27FC236}">
                <a16:creationId xmlns:a16="http://schemas.microsoft.com/office/drawing/2014/main" id="{6832FE61-B087-4893-B3D8-0B83998AAAA7}"/>
              </a:ext>
            </a:extLst>
          </p:cNvPr>
          <p:cNvGrpSpPr>
            <a:grpSpLocks/>
          </p:cNvGrpSpPr>
          <p:nvPr/>
        </p:nvGrpSpPr>
        <p:grpSpPr bwMode="auto">
          <a:xfrm>
            <a:off x="4125502" y="2286001"/>
            <a:ext cx="214313" cy="142875"/>
            <a:chOff x="2714612" y="2714620"/>
            <a:chExt cx="215108" cy="143670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E694BB3-6572-4853-BA53-9F9AA313621A}"/>
                </a:ext>
              </a:extLst>
            </p:cNvPr>
            <p:cNvCxnSpPr/>
            <p:nvPr/>
          </p:nvCxnSpPr>
          <p:spPr>
            <a:xfrm>
              <a:off x="2714612" y="2714620"/>
              <a:ext cx="215108" cy="159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A2610C0-5D19-4507-8741-F105103F4D46}"/>
                </a:ext>
              </a:extLst>
            </p:cNvPr>
            <p:cNvCxnSpPr/>
            <p:nvPr/>
          </p:nvCxnSpPr>
          <p:spPr>
            <a:xfrm rot="5400000">
              <a:off x="2857088" y="2785659"/>
              <a:ext cx="143670" cy="15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A0938E2-5709-4269-B172-4C2B7893A8CF}"/>
              </a:ext>
            </a:extLst>
          </p:cNvPr>
          <p:cNvSpPr txBox="1"/>
          <p:nvPr/>
        </p:nvSpPr>
        <p:spPr>
          <a:xfrm>
            <a:off x="2202138" y="2928938"/>
            <a:ext cx="7286625" cy="646112"/>
          </a:xfrm>
          <a:prstGeom prst="rect">
            <a:avLst/>
          </a:prstGeom>
          <a:solidFill>
            <a:srgbClr val="EAEDDA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marL="342900" indent="-342900">
              <a:defRPr/>
            </a:pPr>
            <a:r>
              <a:rPr lang="ja-JP" altLang="en-US" dirty="0"/>
              <a:t>                                                                                 い　　　　　　　　　　　　　　　　　　　　　　　　　　　　　　　　　</a:t>
            </a:r>
            <a:endParaRPr lang="en-US" altLang="ja-JP" dirty="0"/>
          </a:p>
          <a:p>
            <a:pPr marL="342900" indent="-342900">
              <a:defRPr/>
            </a:pPr>
            <a:r>
              <a:rPr lang="ja-JP" altLang="en-US" dirty="0"/>
              <a:t>あいうえお② 　＝　あいうえお　＝　あ</a:t>
            </a:r>
            <a:r>
              <a:rPr lang="ja-JP" altLang="en-US" b="1" dirty="0"/>
              <a:t>い</a:t>
            </a:r>
            <a:r>
              <a:rPr lang="ja-JP" altLang="en-US" dirty="0"/>
              <a:t>うえお</a:t>
            </a:r>
            <a:r>
              <a:rPr lang="ja-JP" altLang="en-US" b="1" dirty="0"/>
              <a:t>　＝　</a:t>
            </a:r>
            <a:r>
              <a:rPr lang="ja-JP" altLang="en-US" dirty="0"/>
              <a:t>あ     うえお</a:t>
            </a:r>
            <a:endParaRPr lang="zh-CN" altLang="en-US" b="1" dirty="0"/>
          </a:p>
        </p:txBody>
      </p:sp>
      <p:grpSp>
        <p:nvGrpSpPr>
          <p:cNvPr id="11271" name="组合 33">
            <a:extLst>
              <a:ext uri="{FF2B5EF4-FFF2-40B4-BE49-F238E27FC236}">
                <a16:creationId xmlns:a16="http://schemas.microsoft.com/office/drawing/2014/main" id="{8449B7AA-A3AA-4418-9E49-385E97865C95}"/>
              </a:ext>
            </a:extLst>
          </p:cNvPr>
          <p:cNvGrpSpPr>
            <a:grpSpLocks/>
          </p:cNvGrpSpPr>
          <p:nvPr/>
        </p:nvGrpSpPr>
        <p:grpSpPr bwMode="auto">
          <a:xfrm>
            <a:off x="4328799" y="3143251"/>
            <a:ext cx="215900" cy="142875"/>
            <a:chOff x="2714612" y="2714620"/>
            <a:chExt cx="215108" cy="143670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D1567F2C-BC10-4DD5-84E7-AC7ADF201DC0}"/>
                </a:ext>
              </a:extLst>
            </p:cNvPr>
            <p:cNvCxnSpPr/>
            <p:nvPr/>
          </p:nvCxnSpPr>
          <p:spPr>
            <a:xfrm>
              <a:off x="2714612" y="2714620"/>
              <a:ext cx="213527" cy="159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767046B-CE6C-4F31-9873-43D7EFBFBC9E}"/>
                </a:ext>
              </a:extLst>
            </p:cNvPr>
            <p:cNvCxnSpPr/>
            <p:nvPr/>
          </p:nvCxnSpPr>
          <p:spPr>
            <a:xfrm rot="5400000">
              <a:off x="2857094" y="2785664"/>
              <a:ext cx="143670" cy="1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72" name="组合 51">
            <a:extLst>
              <a:ext uri="{FF2B5EF4-FFF2-40B4-BE49-F238E27FC236}">
                <a16:creationId xmlns:a16="http://schemas.microsoft.com/office/drawing/2014/main" id="{A38B62F3-AF9B-491C-A44E-B9A50B51D7A3}"/>
              </a:ext>
            </a:extLst>
          </p:cNvPr>
          <p:cNvGrpSpPr>
            <a:grpSpLocks/>
          </p:cNvGrpSpPr>
          <p:nvPr/>
        </p:nvGrpSpPr>
        <p:grpSpPr bwMode="auto">
          <a:xfrm>
            <a:off x="2202138" y="3786188"/>
            <a:ext cx="7286625" cy="646112"/>
            <a:chOff x="857224" y="4071942"/>
            <a:chExt cx="7286676" cy="646331"/>
          </a:xfrm>
          <a:solidFill>
            <a:srgbClr val="EAEDDA"/>
          </a:solidFill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B7DB58-2C56-4C10-B257-5401B2886420}"/>
                </a:ext>
              </a:extLst>
            </p:cNvPr>
            <p:cNvSpPr txBox="1"/>
            <p:nvPr/>
          </p:nvSpPr>
          <p:spPr>
            <a:xfrm>
              <a:off x="857224" y="4071942"/>
              <a:ext cx="7286676" cy="646331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>
              <a:spAutoFit/>
            </a:bodyPr>
            <a:lstStyle/>
            <a:p>
              <a:pPr marL="342900" indent="-342900">
                <a:defRPr/>
              </a:pPr>
              <a:r>
                <a:rPr lang="ja-JP" altLang="en-US" dirty="0"/>
                <a:t>                                                                                 いう　　　　　　　　　　　　　　　　　　　　　　　　　　　　　　　　　</a:t>
              </a:r>
              <a:endParaRPr lang="en-US" altLang="ja-JP" dirty="0"/>
            </a:p>
            <a:p>
              <a:pPr marL="342900" indent="-342900">
                <a:defRPr/>
              </a:pPr>
              <a:r>
                <a:rPr lang="ja-JP" altLang="en-US" dirty="0"/>
                <a:t>あいうえお③ 　＝　あいうえお　＝　あ</a:t>
              </a:r>
              <a:r>
                <a:rPr lang="ja-JP" altLang="en-US" b="1" dirty="0"/>
                <a:t>いう</a:t>
              </a:r>
              <a:r>
                <a:rPr lang="ja-JP" altLang="en-US" dirty="0"/>
                <a:t>えお</a:t>
              </a:r>
              <a:r>
                <a:rPr lang="ja-JP" altLang="en-US" b="1" dirty="0"/>
                <a:t>　＝　</a:t>
              </a:r>
              <a:r>
                <a:rPr lang="ja-JP" altLang="en-US" dirty="0"/>
                <a:t>あ     　えお</a:t>
              </a:r>
              <a:endParaRPr lang="zh-CN" altLang="en-US" b="1" dirty="0"/>
            </a:p>
          </p:txBody>
        </p:sp>
        <p:grpSp>
          <p:nvGrpSpPr>
            <p:cNvPr id="11282" name="组合 37">
              <a:extLst>
                <a:ext uri="{FF2B5EF4-FFF2-40B4-BE49-F238E27FC236}">
                  <a16:creationId xmlns:a16="http://schemas.microsoft.com/office/drawing/2014/main" id="{0C8B65C2-11BB-42A6-94E9-AFD7FC3097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4922" y="4286030"/>
              <a:ext cx="357184" cy="143267"/>
              <a:chOff x="2754351" y="2714691"/>
              <a:chExt cx="215104" cy="144079"/>
            </a:xfrm>
            <a:grpFill/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FE1DA412-48A2-4DDA-8FFC-EB1780693013}"/>
                  </a:ext>
                </a:extLst>
              </p:cNvPr>
              <p:cNvCxnSpPr/>
              <p:nvPr/>
            </p:nvCxnSpPr>
            <p:spPr>
              <a:xfrm>
                <a:off x="2754351" y="2714691"/>
                <a:ext cx="214152" cy="1597"/>
              </a:xfrm>
              <a:prstGeom prst="lin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DD522FFB-4ED4-4FA7-941D-36716EA20F85}"/>
                  </a:ext>
                </a:extLst>
              </p:cNvPr>
              <p:cNvCxnSpPr/>
              <p:nvPr/>
            </p:nvCxnSpPr>
            <p:spPr>
              <a:xfrm rot="5400000">
                <a:off x="2896644" y="2785594"/>
                <a:ext cx="143717" cy="1912"/>
              </a:xfrm>
              <a:prstGeom prst="lin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DB0B19D-2646-4C8D-B567-446109E6AA1A}"/>
              </a:ext>
            </a:extLst>
          </p:cNvPr>
          <p:cNvSpPr txBox="1"/>
          <p:nvPr/>
        </p:nvSpPr>
        <p:spPr>
          <a:xfrm>
            <a:off x="2202138" y="4643438"/>
            <a:ext cx="7286625" cy="646112"/>
          </a:xfrm>
          <a:prstGeom prst="rect">
            <a:avLst/>
          </a:prstGeom>
          <a:solidFill>
            <a:srgbClr val="EAEDDA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marL="342900" indent="-342900">
              <a:defRPr/>
            </a:pPr>
            <a:r>
              <a:rPr lang="ja-JP" altLang="en-US" dirty="0"/>
              <a:t>                                                                                 いうえ　　　　　　　　　　　　　　　　　　　　　　　　　　　　　　　　　</a:t>
            </a:r>
            <a:endParaRPr lang="en-US" altLang="ja-JP" dirty="0"/>
          </a:p>
          <a:p>
            <a:pPr marL="342900" indent="-342900">
              <a:defRPr/>
            </a:pPr>
            <a:r>
              <a:rPr lang="ja-JP" altLang="en-US" dirty="0"/>
              <a:t>あいうえお④ 　＝　あいうえお　＝　あ</a:t>
            </a:r>
            <a:r>
              <a:rPr lang="ja-JP" altLang="en-US" b="1" dirty="0"/>
              <a:t>いうえ</a:t>
            </a:r>
            <a:r>
              <a:rPr lang="ja-JP" altLang="en-US" dirty="0"/>
              <a:t>お</a:t>
            </a:r>
            <a:r>
              <a:rPr lang="ja-JP" altLang="en-US" b="1" dirty="0"/>
              <a:t>　＝　</a:t>
            </a:r>
            <a:r>
              <a:rPr lang="ja-JP" altLang="en-US" dirty="0"/>
              <a:t>あ     　　お</a:t>
            </a:r>
            <a:endParaRPr lang="zh-CN" altLang="en-US" b="1" dirty="0"/>
          </a:p>
        </p:txBody>
      </p:sp>
      <p:grpSp>
        <p:nvGrpSpPr>
          <p:cNvPr id="11274" name="组合 41">
            <a:extLst>
              <a:ext uri="{FF2B5EF4-FFF2-40B4-BE49-F238E27FC236}">
                <a16:creationId xmlns:a16="http://schemas.microsoft.com/office/drawing/2014/main" id="{1876F4FE-BB48-4E8F-98D8-97F7B0B2CD87}"/>
              </a:ext>
            </a:extLst>
          </p:cNvPr>
          <p:cNvGrpSpPr>
            <a:grpSpLocks/>
          </p:cNvGrpSpPr>
          <p:nvPr/>
        </p:nvGrpSpPr>
        <p:grpSpPr bwMode="auto">
          <a:xfrm>
            <a:off x="4349241" y="4824022"/>
            <a:ext cx="571500" cy="142875"/>
            <a:chOff x="2714612" y="2714620"/>
            <a:chExt cx="215108" cy="143670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BCDA3CB-3B03-4D34-8207-194FFF1C1AC9}"/>
                </a:ext>
              </a:extLst>
            </p:cNvPr>
            <p:cNvCxnSpPr/>
            <p:nvPr/>
          </p:nvCxnSpPr>
          <p:spPr>
            <a:xfrm>
              <a:off x="2714612" y="2714620"/>
              <a:ext cx="214510" cy="15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63DA31C-5C85-4969-B820-09DA9BF589C5}"/>
                </a:ext>
              </a:extLst>
            </p:cNvPr>
            <p:cNvCxnSpPr/>
            <p:nvPr/>
          </p:nvCxnSpPr>
          <p:spPr>
            <a:xfrm rot="5400000">
              <a:off x="2856989" y="2785559"/>
              <a:ext cx="143670" cy="17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EEF89C7-7971-485B-8357-AA512EB53C3B}"/>
              </a:ext>
            </a:extLst>
          </p:cNvPr>
          <p:cNvSpPr txBox="1"/>
          <p:nvPr/>
        </p:nvSpPr>
        <p:spPr>
          <a:xfrm>
            <a:off x="2202138" y="5500688"/>
            <a:ext cx="7286625" cy="646112"/>
          </a:xfrm>
          <a:prstGeom prst="rect">
            <a:avLst/>
          </a:prstGeom>
          <a:solidFill>
            <a:srgbClr val="EAEDDA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marL="342900" indent="-342900">
              <a:defRPr/>
            </a:pPr>
            <a:r>
              <a:rPr lang="ja-JP" altLang="en-US" dirty="0"/>
              <a:t>                                                                                 いうえお　　　　　　　　　　　　　　　　　　　　　　　　　　　　　　　　　</a:t>
            </a:r>
            <a:endParaRPr lang="en-US" altLang="ja-JP" dirty="0"/>
          </a:p>
          <a:p>
            <a:pPr marL="342900" indent="-342900">
              <a:defRPr/>
            </a:pPr>
            <a:r>
              <a:rPr lang="ja-JP" altLang="en-US" dirty="0"/>
              <a:t>あいうえお⑤ 　＝　あいうえお　＝　あ</a:t>
            </a:r>
            <a:r>
              <a:rPr lang="ja-JP" altLang="en-US" b="1" dirty="0"/>
              <a:t>いうえお　＝　</a:t>
            </a:r>
            <a:r>
              <a:rPr lang="ja-JP" altLang="en-US" dirty="0"/>
              <a:t>あ     　　</a:t>
            </a:r>
            <a:endParaRPr lang="zh-CN" altLang="en-US" b="1" dirty="0"/>
          </a:p>
        </p:txBody>
      </p:sp>
      <p:grpSp>
        <p:nvGrpSpPr>
          <p:cNvPr id="11276" name="组合 45">
            <a:extLst>
              <a:ext uri="{FF2B5EF4-FFF2-40B4-BE49-F238E27FC236}">
                <a16:creationId xmlns:a16="http://schemas.microsoft.com/office/drawing/2014/main" id="{3569B4CB-C977-48E5-92BB-4FB4E1B31739}"/>
              </a:ext>
            </a:extLst>
          </p:cNvPr>
          <p:cNvGrpSpPr>
            <a:grpSpLocks/>
          </p:cNvGrpSpPr>
          <p:nvPr/>
        </p:nvGrpSpPr>
        <p:grpSpPr bwMode="auto">
          <a:xfrm>
            <a:off x="4311533" y="5681272"/>
            <a:ext cx="857250" cy="142875"/>
            <a:chOff x="2714612" y="2714620"/>
            <a:chExt cx="215108" cy="143670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05B0F73-DE93-4DA3-B257-A229EF5F59D4}"/>
                </a:ext>
              </a:extLst>
            </p:cNvPr>
            <p:cNvCxnSpPr/>
            <p:nvPr/>
          </p:nvCxnSpPr>
          <p:spPr>
            <a:xfrm>
              <a:off x="2714612" y="2714620"/>
              <a:ext cx="214311" cy="15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DA53388E-4414-4021-AB96-13485A200896}"/>
                </a:ext>
              </a:extLst>
            </p:cNvPr>
            <p:cNvCxnSpPr/>
            <p:nvPr/>
          </p:nvCxnSpPr>
          <p:spPr>
            <a:xfrm rot="5400000">
              <a:off x="2857088" y="2785659"/>
              <a:ext cx="143670" cy="15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B3BD8E0-0F40-421D-8405-826ADAA4CD2A}"/>
              </a:ext>
            </a:extLst>
          </p:cNvPr>
          <p:cNvGrpSpPr>
            <a:grpSpLocks/>
          </p:cNvGrpSpPr>
          <p:nvPr/>
        </p:nvGrpSpPr>
        <p:grpSpPr bwMode="auto">
          <a:xfrm>
            <a:off x="702155" y="2710425"/>
            <a:ext cx="803275" cy="1817688"/>
            <a:chOff x="1632" y="240"/>
            <a:chExt cx="506" cy="1145"/>
          </a:xfrm>
        </p:grpSpPr>
        <p:grpSp>
          <p:nvGrpSpPr>
            <p:cNvPr id="42" name="组合 78859">
              <a:extLst>
                <a:ext uri="{FF2B5EF4-FFF2-40B4-BE49-F238E27FC236}">
                  <a16:creationId xmlns:a16="http://schemas.microsoft.com/office/drawing/2014/main" id="{3B3C8170-C63D-4563-8596-F39F8816BD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2" y="240"/>
              <a:ext cx="480" cy="480"/>
              <a:chOff x="1584" y="240"/>
              <a:chExt cx="480" cy="480"/>
            </a:xfrm>
          </p:grpSpPr>
          <p:sp>
            <p:nvSpPr>
              <p:cNvPr id="55" name="椭圆 78853">
                <a:extLst>
                  <a:ext uri="{FF2B5EF4-FFF2-40B4-BE49-F238E27FC236}">
                    <a16:creationId xmlns:a16="http://schemas.microsoft.com/office/drawing/2014/main" id="{1BBE4938-7A4F-46D0-9BBC-3B46F6604C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40"/>
                <a:ext cx="480" cy="480"/>
              </a:xfrm>
              <a:prstGeom prst="ellipse">
                <a:avLst/>
              </a:prstGeom>
              <a:solidFill>
                <a:srgbClr val="EAEDDA"/>
              </a:solidFill>
              <a:ln>
                <a:noFill/>
              </a:ln>
              <a:effectLst>
                <a:outerShdw sy="50000" kx="-2453608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56" name="文本框 78855">
                <a:extLst>
                  <a:ext uri="{FF2B5EF4-FFF2-40B4-BE49-F238E27FC236}">
                    <a16:creationId xmlns:a16="http://schemas.microsoft.com/office/drawing/2014/main" id="{4D42AEBA-36BD-45E7-AC67-C4877145BC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1" y="315"/>
                <a:ext cx="344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 dirty="0">
                    <a:ea typeface="宋体" panose="02010600030101010101" pitchFamily="2" charset="-122"/>
                  </a:rPr>
                  <a:t>声</a:t>
                </a:r>
              </a:p>
            </p:txBody>
          </p:sp>
        </p:grpSp>
        <p:grpSp>
          <p:nvGrpSpPr>
            <p:cNvPr id="46" name="组合 78860">
              <a:extLst>
                <a:ext uri="{FF2B5EF4-FFF2-40B4-BE49-F238E27FC236}">
                  <a16:creationId xmlns:a16="http://schemas.microsoft.com/office/drawing/2014/main" id="{413D8293-606C-4987-ADD3-13325C5DD3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8" y="905"/>
              <a:ext cx="480" cy="480"/>
              <a:chOff x="1658" y="905"/>
              <a:chExt cx="480" cy="480"/>
            </a:xfrm>
          </p:grpSpPr>
          <p:sp>
            <p:nvSpPr>
              <p:cNvPr id="53" name="椭圆 78852">
                <a:extLst>
                  <a:ext uri="{FF2B5EF4-FFF2-40B4-BE49-F238E27FC236}">
                    <a16:creationId xmlns:a16="http://schemas.microsoft.com/office/drawing/2014/main" id="{972BABE2-96EA-4339-BB21-BFAF357A1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" y="905"/>
                <a:ext cx="480" cy="480"/>
              </a:xfrm>
              <a:prstGeom prst="ellipse">
                <a:avLst/>
              </a:prstGeom>
              <a:solidFill>
                <a:srgbClr val="CDE4BE"/>
              </a:solidFill>
              <a:ln>
                <a:noFill/>
              </a:ln>
              <a:effectLst>
                <a:outerShdw sy="50000" kx="-2453608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54" name="文本框 78856">
                <a:extLst>
                  <a:ext uri="{FF2B5EF4-FFF2-40B4-BE49-F238E27FC236}">
                    <a16:creationId xmlns:a16="http://schemas.microsoft.com/office/drawing/2014/main" id="{BCDE1DA9-9F22-4324-92D8-1874E350F6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03" y="978"/>
                <a:ext cx="344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 dirty="0">
                    <a:ea typeface="宋体" panose="02010600030101010101" pitchFamily="2" charset="-122"/>
                  </a:rPr>
                  <a:t>调</a:t>
                </a:r>
              </a:p>
            </p:txBody>
          </p:sp>
        </p:grpSp>
      </p:grpSp>
      <p:sp>
        <p:nvSpPr>
          <p:cNvPr id="57" name="TextBox 3">
            <a:extLst>
              <a:ext uri="{FF2B5EF4-FFF2-40B4-BE49-F238E27FC236}">
                <a16:creationId xmlns:a16="http://schemas.microsoft.com/office/drawing/2014/main" id="{00DBF8C0-24B8-430F-A1D2-A97AE4027568}"/>
              </a:ext>
            </a:extLst>
          </p:cNvPr>
          <p:cNvSpPr txBox="1"/>
          <p:nvPr/>
        </p:nvSpPr>
        <p:spPr bwMode="auto">
          <a:xfrm>
            <a:off x="9895765" y="1491218"/>
            <a:ext cx="109588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zh-CN" b="1" dirty="0"/>
              <a:t>1 3 3 3 3</a:t>
            </a:r>
            <a:endParaRPr lang="zh-CN" altLang="en-US" b="1" dirty="0"/>
          </a:p>
        </p:txBody>
      </p:sp>
      <p:sp>
        <p:nvSpPr>
          <p:cNvPr id="58" name="TextBox 3">
            <a:extLst>
              <a:ext uri="{FF2B5EF4-FFF2-40B4-BE49-F238E27FC236}">
                <a16:creationId xmlns:a16="http://schemas.microsoft.com/office/drawing/2014/main" id="{1F2E62F6-1323-4D7D-8937-A1EF12788730}"/>
              </a:ext>
            </a:extLst>
          </p:cNvPr>
          <p:cNvSpPr txBox="1"/>
          <p:nvPr/>
        </p:nvSpPr>
        <p:spPr bwMode="auto">
          <a:xfrm>
            <a:off x="9895765" y="2341093"/>
            <a:ext cx="109588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zh-CN" b="1" dirty="0"/>
              <a:t>3 1 1 1 1</a:t>
            </a:r>
            <a:endParaRPr lang="zh-CN" altLang="en-US" b="1" dirty="0"/>
          </a:p>
        </p:txBody>
      </p:sp>
      <p:sp>
        <p:nvSpPr>
          <p:cNvPr id="59" name="TextBox 3">
            <a:extLst>
              <a:ext uri="{FF2B5EF4-FFF2-40B4-BE49-F238E27FC236}">
                <a16:creationId xmlns:a16="http://schemas.microsoft.com/office/drawing/2014/main" id="{74287C1C-10FF-4D83-A74A-3CCE4DD3B54A}"/>
              </a:ext>
            </a:extLst>
          </p:cNvPr>
          <p:cNvSpPr txBox="1"/>
          <p:nvPr/>
        </p:nvSpPr>
        <p:spPr bwMode="auto">
          <a:xfrm>
            <a:off x="9895764" y="3196439"/>
            <a:ext cx="109588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zh-CN" b="1" dirty="0"/>
              <a:t>3 3 1 1 1</a:t>
            </a:r>
            <a:endParaRPr lang="zh-CN" altLang="en-US" b="1" dirty="0"/>
          </a:p>
        </p:txBody>
      </p:sp>
      <p:sp>
        <p:nvSpPr>
          <p:cNvPr id="60" name="TextBox 3">
            <a:extLst>
              <a:ext uri="{FF2B5EF4-FFF2-40B4-BE49-F238E27FC236}">
                <a16:creationId xmlns:a16="http://schemas.microsoft.com/office/drawing/2014/main" id="{C7326074-8714-4C72-97D3-185F48C2DFFF}"/>
              </a:ext>
            </a:extLst>
          </p:cNvPr>
          <p:cNvSpPr txBox="1"/>
          <p:nvPr/>
        </p:nvSpPr>
        <p:spPr bwMode="auto">
          <a:xfrm>
            <a:off x="9895764" y="4060389"/>
            <a:ext cx="109588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zh-CN" b="1" dirty="0"/>
              <a:t>3 3 3 1 1</a:t>
            </a:r>
            <a:endParaRPr lang="zh-CN" altLang="en-US" b="1" dirty="0"/>
          </a:p>
        </p:txBody>
      </p:sp>
      <p:sp>
        <p:nvSpPr>
          <p:cNvPr id="61" name="TextBox 3">
            <a:extLst>
              <a:ext uri="{FF2B5EF4-FFF2-40B4-BE49-F238E27FC236}">
                <a16:creationId xmlns:a16="http://schemas.microsoft.com/office/drawing/2014/main" id="{89A26EF4-C2C4-47F6-B583-DBC59A1EB5CF}"/>
              </a:ext>
            </a:extLst>
          </p:cNvPr>
          <p:cNvSpPr txBox="1"/>
          <p:nvPr/>
        </p:nvSpPr>
        <p:spPr bwMode="auto">
          <a:xfrm>
            <a:off x="9895764" y="4920218"/>
            <a:ext cx="109588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zh-CN" b="1" dirty="0"/>
              <a:t>3 3 3 3 1</a:t>
            </a:r>
            <a:endParaRPr lang="zh-CN" altLang="en-US" b="1" dirty="0"/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B05F10F5-416B-4DF7-ACEF-D595339732CF}"/>
              </a:ext>
            </a:extLst>
          </p:cNvPr>
          <p:cNvSpPr txBox="1"/>
          <p:nvPr/>
        </p:nvSpPr>
        <p:spPr bwMode="auto">
          <a:xfrm>
            <a:off x="9895764" y="5780047"/>
            <a:ext cx="109588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US" altLang="zh-CN" b="1" dirty="0"/>
              <a:t>1 3 3 3 3</a:t>
            </a:r>
            <a:endParaRPr lang="zh-CN" altLang="en-US" b="1" dirty="0"/>
          </a:p>
        </p:txBody>
      </p:sp>
      <p:sp>
        <p:nvSpPr>
          <p:cNvPr id="63" name="TextBox 3">
            <a:extLst>
              <a:ext uri="{FF2B5EF4-FFF2-40B4-BE49-F238E27FC236}">
                <a16:creationId xmlns:a16="http://schemas.microsoft.com/office/drawing/2014/main" id="{7D228FCE-0EDD-496E-A9AC-DD5B53588CFD}"/>
              </a:ext>
            </a:extLst>
          </p:cNvPr>
          <p:cNvSpPr txBox="1"/>
          <p:nvPr/>
        </p:nvSpPr>
        <p:spPr bwMode="auto">
          <a:xfrm>
            <a:off x="9895763" y="571500"/>
            <a:ext cx="109588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zh-CN" altLang="en-US" b="1" dirty="0"/>
              <a:t> 音    阶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83" name="矩形 78882"/>
          <p:cNvSpPr/>
          <p:nvPr/>
        </p:nvSpPr>
        <p:spPr>
          <a:xfrm>
            <a:off x="2667000" y="1773238"/>
            <a:ext cx="838200" cy="838200"/>
          </a:xfrm>
          <a:prstGeom prst="rect">
            <a:avLst/>
          </a:prstGeom>
          <a:solidFill>
            <a:srgbClr val="FF9900">
              <a:alpha val="19000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ja-JP" altLang="en-US" sz="3600" dirty="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charset="-128"/>
              </a:rPr>
              <a:t>あ</a:t>
            </a:r>
          </a:p>
        </p:txBody>
      </p:sp>
      <p:sp>
        <p:nvSpPr>
          <p:cNvPr id="78884" name="矩形 78883"/>
          <p:cNvSpPr/>
          <p:nvPr/>
        </p:nvSpPr>
        <p:spPr>
          <a:xfrm>
            <a:off x="3711575" y="1773238"/>
            <a:ext cx="838200" cy="838200"/>
          </a:xfrm>
          <a:prstGeom prst="rect">
            <a:avLst/>
          </a:prstGeom>
          <a:solidFill>
            <a:srgbClr val="FF9900">
              <a:alpha val="19000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ja-JP" altLang="en-US" sz="3600" dirty="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charset="-128"/>
              </a:rPr>
              <a:t>え</a:t>
            </a:r>
          </a:p>
        </p:txBody>
      </p:sp>
      <p:sp>
        <p:nvSpPr>
          <p:cNvPr id="78885" name="矩形 78884"/>
          <p:cNvSpPr/>
          <p:nvPr/>
        </p:nvSpPr>
        <p:spPr>
          <a:xfrm>
            <a:off x="4756150" y="1773238"/>
            <a:ext cx="838200" cy="838200"/>
          </a:xfrm>
          <a:prstGeom prst="rect">
            <a:avLst/>
          </a:prstGeom>
          <a:solidFill>
            <a:srgbClr val="FF9900">
              <a:alpha val="19000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ja-JP" altLang="en-US" sz="3600" dirty="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charset="-128"/>
              </a:rPr>
              <a:t>い</a:t>
            </a:r>
          </a:p>
        </p:txBody>
      </p:sp>
      <p:sp>
        <p:nvSpPr>
          <p:cNvPr id="78886" name="矩形 78885"/>
          <p:cNvSpPr/>
          <p:nvPr/>
        </p:nvSpPr>
        <p:spPr>
          <a:xfrm>
            <a:off x="6519863" y="1773238"/>
            <a:ext cx="838200" cy="838200"/>
          </a:xfrm>
          <a:prstGeom prst="rect">
            <a:avLst/>
          </a:prstGeom>
          <a:solidFill>
            <a:srgbClr val="FF9900">
              <a:alpha val="19000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ja-JP" altLang="en-US" sz="3600" dirty="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charset="-128"/>
              </a:rPr>
              <a:t>あ</a:t>
            </a:r>
          </a:p>
        </p:txBody>
      </p:sp>
      <p:sp>
        <p:nvSpPr>
          <p:cNvPr id="78888" name="矩形 78887"/>
          <p:cNvSpPr/>
          <p:nvPr/>
        </p:nvSpPr>
        <p:spPr>
          <a:xfrm>
            <a:off x="8610600" y="1773238"/>
            <a:ext cx="838200" cy="838200"/>
          </a:xfrm>
          <a:prstGeom prst="rect">
            <a:avLst/>
          </a:prstGeom>
          <a:solidFill>
            <a:srgbClr val="FF9900">
              <a:alpha val="19000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ja-JP" altLang="en-US" sz="3600" dirty="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charset="-128"/>
              </a:rPr>
              <a:t>う</a:t>
            </a:r>
          </a:p>
        </p:txBody>
      </p:sp>
      <p:sp>
        <p:nvSpPr>
          <p:cNvPr id="78891" name="矩形 78890"/>
          <p:cNvSpPr/>
          <p:nvPr/>
        </p:nvSpPr>
        <p:spPr>
          <a:xfrm>
            <a:off x="7566025" y="1773238"/>
            <a:ext cx="838200" cy="838200"/>
          </a:xfrm>
          <a:prstGeom prst="rect">
            <a:avLst/>
          </a:prstGeom>
          <a:solidFill>
            <a:srgbClr val="FF9900">
              <a:alpha val="19000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ja-JP" altLang="en-US" sz="3600" dirty="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charset="-128"/>
              </a:rPr>
              <a:t>お</a:t>
            </a:r>
          </a:p>
        </p:txBody>
      </p:sp>
      <p:sp>
        <p:nvSpPr>
          <p:cNvPr id="78892" name="矩形 78891"/>
          <p:cNvSpPr/>
          <p:nvPr/>
        </p:nvSpPr>
        <p:spPr>
          <a:xfrm>
            <a:off x="2057400" y="3144838"/>
            <a:ext cx="623888" cy="893762"/>
          </a:xfrm>
          <a:prstGeom prst="rect">
            <a:avLst/>
          </a:prstGeom>
          <a:solidFill>
            <a:srgbClr val="339966">
              <a:alpha val="19000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ja-JP" altLang="en-US" sz="3600" dirty="0">
                <a:solidFill>
                  <a:srgbClr val="FF0066"/>
                </a:solidFill>
                <a:latin typeface="Arial" panose="020B0604020202020204" pitchFamily="34" charset="0"/>
                <a:ea typeface="MS PGothic" panose="020B0600070205080204" charset="-128"/>
              </a:rPr>
              <a:t>あ</a:t>
            </a:r>
          </a:p>
        </p:txBody>
      </p:sp>
      <p:sp>
        <p:nvSpPr>
          <p:cNvPr id="78898" name="矩形 78897"/>
          <p:cNvSpPr/>
          <p:nvPr/>
        </p:nvSpPr>
        <p:spPr>
          <a:xfrm>
            <a:off x="3094038" y="3144838"/>
            <a:ext cx="623887" cy="893762"/>
          </a:xfrm>
          <a:prstGeom prst="rect">
            <a:avLst/>
          </a:prstGeom>
          <a:solidFill>
            <a:srgbClr val="339966">
              <a:alpha val="19000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ja-JP" altLang="en-US" sz="3600" dirty="0">
                <a:solidFill>
                  <a:srgbClr val="FF0066"/>
                </a:solidFill>
                <a:latin typeface="Arial" panose="020B0604020202020204" pitchFamily="34" charset="0"/>
                <a:ea typeface="MS PGothic" panose="020B0600070205080204" charset="-128"/>
              </a:rPr>
              <a:t>え</a:t>
            </a:r>
          </a:p>
        </p:txBody>
      </p:sp>
      <p:sp>
        <p:nvSpPr>
          <p:cNvPr id="78899" name="矩形 78898"/>
          <p:cNvSpPr/>
          <p:nvPr/>
        </p:nvSpPr>
        <p:spPr>
          <a:xfrm>
            <a:off x="4132263" y="3144838"/>
            <a:ext cx="623887" cy="893762"/>
          </a:xfrm>
          <a:prstGeom prst="rect">
            <a:avLst/>
          </a:prstGeom>
          <a:solidFill>
            <a:srgbClr val="339966">
              <a:alpha val="19000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ja-JP" altLang="en-US" sz="3600" dirty="0">
                <a:solidFill>
                  <a:srgbClr val="FF0066"/>
                </a:solidFill>
                <a:latin typeface="Arial" panose="020B0604020202020204" pitchFamily="34" charset="0"/>
                <a:ea typeface="MS PGothic" panose="020B0600070205080204" charset="-128"/>
              </a:rPr>
              <a:t>い</a:t>
            </a:r>
          </a:p>
        </p:txBody>
      </p:sp>
      <p:sp>
        <p:nvSpPr>
          <p:cNvPr id="78900" name="矩形 78899"/>
          <p:cNvSpPr/>
          <p:nvPr/>
        </p:nvSpPr>
        <p:spPr>
          <a:xfrm>
            <a:off x="5170488" y="3144838"/>
            <a:ext cx="623887" cy="893762"/>
          </a:xfrm>
          <a:prstGeom prst="rect">
            <a:avLst/>
          </a:prstGeom>
          <a:solidFill>
            <a:srgbClr val="339966">
              <a:alpha val="19000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ja-JP" altLang="en-US" sz="3600" dirty="0">
                <a:solidFill>
                  <a:srgbClr val="FF0066"/>
                </a:solidFill>
                <a:latin typeface="Arial" panose="020B0604020202020204" pitchFamily="34" charset="0"/>
                <a:ea typeface="MS PGothic" panose="020B0600070205080204" charset="-128"/>
              </a:rPr>
              <a:t>う</a:t>
            </a:r>
          </a:p>
        </p:txBody>
      </p:sp>
      <p:sp>
        <p:nvSpPr>
          <p:cNvPr id="78901" name="矩形 78900"/>
          <p:cNvSpPr/>
          <p:nvPr/>
        </p:nvSpPr>
        <p:spPr>
          <a:xfrm>
            <a:off x="7246938" y="3144838"/>
            <a:ext cx="623887" cy="893762"/>
          </a:xfrm>
          <a:prstGeom prst="rect">
            <a:avLst/>
          </a:prstGeom>
          <a:solidFill>
            <a:srgbClr val="339966">
              <a:alpha val="19000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ja-JP" altLang="en-US" sz="3600" dirty="0">
                <a:solidFill>
                  <a:srgbClr val="FF0066"/>
                </a:solidFill>
                <a:latin typeface="Arial" panose="020B0604020202020204" pitchFamily="34" charset="0"/>
                <a:ea typeface="MS PGothic" panose="020B0600070205080204" charset="-128"/>
              </a:rPr>
              <a:t>お</a:t>
            </a:r>
          </a:p>
        </p:txBody>
      </p:sp>
      <p:sp>
        <p:nvSpPr>
          <p:cNvPr id="78902" name="矩形 78901"/>
          <p:cNvSpPr/>
          <p:nvPr/>
        </p:nvSpPr>
        <p:spPr>
          <a:xfrm>
            <a:off x="6208713" y="3144838"/>
            <a:ext cx="623887" cy="893762"/>
          </a:xfrm>
          <a:prstGeom prst="rect">
            <a:avLst/>
          </a:prstGeom>
          <a:solidFill>
            <a:srgbClr val="339966">
              <a:alpha val="19000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ja-JP" altLang="en-US" sz="3600" dirty="0">
                <a:solidFill>
                  <a:srgbClr val="FF0066"/>
                </a:solidFill>
                <a:latin typeface="Arial" panose="020B0604020202020204" pitchFamily="34" charset="0"/>
                <a:ea typeface="MS PGothic" panose="020B0600070205080204" charset="-128"/>
              </a:rPr>
              <a:t>え</a:t>
            </a:r>
          </a:p>
        </p:txBody>
      </p:sp>
      <p:sp>
        <p:nvSpPr>
          <p:cNvPr id="78903" name="矩形 78902"/>
          <p:cNvSpPr/>
          <p:nvPr/>
        </p:nvSpPr>
        <p:spPr>
          <a:xfrm>
            <a:off x="8285163" y="3144838"/>
            <a:ext cx="623887" cy="893762"/>
          </a:xfrm>
          <a:prstGeom prst="rect">
            <a:avLst/>
          </a:prstGeom>
          <a:solidFill>
            <a:srgbClr val="339966">
              <a:alpha val="19000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ja-JP" altLang="en-US" sz="3600" dirty="0">
                <a:solidFill>
                  <a:srgbClr val="FF0066"/>
                </a:solidFill>
                <a:latin typeface="Arial" panose="020B0604020202020204" pitchFamily="34" charset="0"/>
                <a:ea typeface="MS PGothic" panose="020B0600070205080204" charset="-128"/>
              </a:rPr>
              <a:t>あ</a:t>
            </a:r>
          </a:p>
        </p:txBody>
      </p:sp>
      <p:sp>
        <p:nvSpPr>
          <p:cNvPr id="78911" name="矩形 78910"/>
          <p:cNvSpPr/>
          <p:nvPr/>
        </p:nvSpPr>
        <p:spPr>
          <a:xfrm>
            <a:off x="9323388" y="3144838"/>
            <a:ext cx="623887" cy="893762"/>
          </a:xfrm>
          <a:prstGeom prst="rect">
            <a:avLst/>
          </a:prstGeom>
          <a:solidFill>
            <a:srgbClr val="339966">
              <a:alpha val="19000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ja-JP" altLang="en-US" sz="3600" dirty="0">
                <a:solidFill>
                  <a:srgbClr val="FF0066"/>
                </a:solidFill>
                <a:latin typeface="Arial" panose="020B0604020202020204" pitchFamily="34" charset="0"/>
                <a:ea typeface="MS PGothic" panose="020B0600070205080204" charset="-128"/>
              </a:rPr>
              <a:t>お</a:t>
            </a:r>
          </a:p>
        </p:txBody>
      </p:sp>
      <p:sp>
        <p:nvSpPr>
          <p:cNvPr id="78912" name="矩形 78911"/>
          <p:cNvSpPr/>
          <p:nvPr/>
        </p:nvSpPr>
        <p:spPr>
          <a:xfrm>
            <a:off x="3479800" y="4419600"/>
            <a:ext cx="838200" cy="838200"/>
          </a:xfrm>
          <a:prstGeom prst="rect">
            <a:avLst/>
          </a:prstGeom>
          <a:solidFill>
            <a:srgbClr val="FF9900">
              <a:alpha val="19000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ja-JP" altLang="en-US" sz="3600" dirty="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charset="-128"/>
              </a:rPr>
              <a:t>あ</a:t>
            </a:r>
          </a:p>
        </p:txBody>
      </p:sp>
      <p:sp>
        <p:nvSpPr>
          <p:cNvPr id="78913" name="矩形 78912"/>
          <p:cNvSpPr/>
          <p:nvPr/>
        </p:nvSpPr>
        <p:spPr>
          <a:xfrm>
            <a:off x="4524375" y="4419600"/>
            <a:ext cx="838200" cy="838200"/>
          </a:xfrm>
          <a:prstGeom prst="rect">
            <a:avLst/>
          </a:prstGeom>
          <a:solidFill>
            <a:srgbClr val="FF9900">
              <a:alpha val="19000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ja-JP" altLang="en-US" sz="3600" dirty="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charset="-128"/>
              </a:rPr>
              <a:t>い</a:t>
            </a:r>
          </a:p>
        </p:txBody>
      </p:sp>
      <p:sp>
        <p:nvSpPr>
          <p:cNvPr id="78914" name="矩形 78913"/>
          <p:cNvSpPr/>
          <p:nvPr/>
        </p:nvSpPr>
        <p:spPr>
          <a:xfrm>
            <a:off x="5568950" y="4419600"/>
            <a:ext cx="838200" cy="838200"/>
          </a:xfrm>
          <a:prstGeom prst="rect">
            <a:avLst/>
          </a:prstGeom>
          <a:solidFill>
            <a:srgbClr val="FF9900">
              <a:alpha val="19000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ja-JP" altLang="en-US" sz="3600" dirty="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charset="-128"/>
              </a:rPr>
              <a:t>う</a:t>
            </a:r>
          </a:p>
        </p:txBody>
      </p:sp>
      <p:sp>
        <p:nvSpPr>
          <p:cNvPr id="78915" name="矩形 78914"/>
          <p:cNvSpPr/>
          <p:nvPr/>
        </p:nvSpPr>
        <p:spPr>
          <a:xfrm>
            <a:off x="6626225" y="4419600"/>
            <a:ext cx="838200" cy="838200"/>
          </a:xfrm>
          <a:prstGeom prst="rect">
            <a:avLst/>
          </a:prstGeom>
          <a:solidFill>
            <a:srgbClr val="FF9900">
              <a:alpha val="19000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ja-JP" altLang="en-US" sz="3600" dirty="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charset="-128"/>
              </a:rPr>
              <a:t>え</a:t>
            </a:r>
          </a:p>
        </p:txBody>
      </p:sp>
      <p:sp>
        <p:nvSpPr>
          <p:cNvPr id="78916" name="矩形 78915"/>
          <p:cNvSpPr/>
          <p:nvPr/>
        </p:nvSpPr>
        <p:spPr>
          <a:xfrm>
            <a:off x="7672388" y="4419600"/>
            <a:ext cx="838200" cy="838200"/>
          </a:xfrm>
          <a:prstGeom prst="rect">
            <a:avLst/>
          </a:prstGeom>
          <a:solidFill>
            <a:srgbClr val="FF9900">
              <a:alpha val="19000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lang="ja-JP" altLang="en-US" sz="3600" dirty="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charset="-128"/>
              </a:rPr>
              <a:t>お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15ABC48-47C3-4A09-B67E-852D209C9273}"/>
              </a:ext>
            </a:extLst>
          </p:cNvPr>
          <p:cNvGrpSpPr>
            <a:grpSpLocks/>
          </p:cNvGrpSpPr>
          <p:nvPr/>
        </p:nvGrpSpPr>
        <p:grpSpPr bwMode="auto">
          <a:xfrm>
            <a:off x="4339887" y="522204"/>
            <a:ext cx="3733800" cy="762000"/>
            <a:chOff x="1632" y="240"/>
            <a:chExt cx="2352" cy="480"/>
          </a:xfrm>
        </p:grpSpPr>
        <p:grpSp>
          <p:nvGrpSpPr>
            <p:cNvPr id="26" name="组合 78859">
              <a:extLst>
                <a:ext uri="{FF2B5EF4-FFF2-40B4-BE49-F238E27FC236}">
                  <a16:creationId xmlns:a16="http://schemas.microsoft.com/office/drawing/2014/main" id="{4323B947-9157-4CC8-8DFB-BDE0761B3A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2" y="240"/>
              <a:ext cx="480" cy="480"/>
              <a:chOff x="1584" y="240"/>
              <a:chExt cx="480" cy="480"/>
            </a:xfrm>
          </p:grpSpPr>
          <p:sp>
            <p:nvSpPr>
              <p:cNvPr id="34" name="椭圆 78853">
                <a:extLst>
                  <a:ext uri="{FF2B5EF4-FFF2-40B4-BE49-F238E27FC236}">
                    <a16:creationId xmlns:a16="http://schemas.microsoft.com/office/drawing/2014/main" id="{EEAECD77-FF99-4A70-BB66-DE64D655A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40"/>
                <a:ext cx="480" cy="480"/>
              </a:xfrm>
              <a:prstGeom prst="ellipse">
                <a:avLst/>
              </a:prstGeom>
              <a:solidFill>
                <a:srgbClr val="EAEDDA"/>
              </a:solidFill>
              <a:ln>
                <a:noFill/>
              </a:ln>
              <a:effectLst>
                <a:outerShdw sy="50000" kx="-2453608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5" name="文本框 78855">
                <a:extLst>
                  <a:ext uri="{FF2B5EF4-FFF2-40B4-BE49-F238E27FC236}">
                    <a16:creationId xmlns:a16="http://schemas.microsoft.com/office/drawing/2014/main" id="{415D0EB4-1923-4EDA-9EC3-1389029DEB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1" y="315"/>
                <a:ext cx="344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 dirty="0">
                    <a:ea typeface="宋体" panose="02010600030101010101" pitchFamily="2" charset="-122"/>
                  </a:rPr>
                  <a:t>边</a:t>
                </a:r>
              </a:p>
            </p:txBody>
          </p:sp>
        </p:grpSp>
        <p:grpSp>
          <p:nvGrpSpPr>
            <p:cNvPr id="27" name="组合 78860">
              <a:extLst>
                <a:ext uri="{FF2B5EF4-FFF2-40B4-BE49-F238E27FC236}">
                  <a16:creationId xmlns:a16="http://schemas.microsoft.com/office/drawing/2014/main" id="{087B08E8-9C68-42AC-8C41-A1E080FD16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240"/>
              <a:ext cx="480" cy="480"/>
              <a:chOff x="2256" y="240"/>
              <a:chExt cx="480" cy="480"/>
            </a:xfrm>
          </p:grpSpPr>
          <p:sp>
            <p:nvSpPr>
              <p:cNvPr id="32" name="椭圆 78852">
                <a:extLst>
                  <a:ext uri="{FF2B5EF4-FFF2-40B4-BE49-F238E27FC236}">
                    <a16:creationId xmlns:a16="http://schemas.microsoft.com/office/drawing/2014/main" id="{E74812A1-8F55-4213-AD4F-E8238B798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240"/>
                <a:ext cx="480" cy="480"/>
              </a:xfrm>
              <a:prstGeom prst="ellipse">
                <a:avLst/>
              </a:prstGeom>
              <a:solidFill>
                <a:srgbClr val="CDE4BE"/>
              </a:solidFill>
              <a:ln>
                <a:noFill/>
              </a:ln>
              <a:effectLst>
                <a:outerShdw sy="50000" kx="-2453608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3" name="文本框 78856">
                <a:extLst>
                  <a:ext uri="{FF2B5EF4-FFF2-40B4-BE49-F238E27FC236}">
                    <a16:creationId xmlns:a16="http://schemas.microsoft.com/office/drawing/2014/main" id="{5CAEDD21-3BB7-4804-9CA8-40C0F414D7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22" y="315"/>
                <a:ext cx="344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 dirty="0">
                    <a:ea typeface="宋体" panose="02010600030101010101" pitchFamily="2" charset="-122"/>
                  </a:rPr>
                  <a:t>学</a:t>
                </a:r>
              </a:p>
            </p:txBody>
          </p:sp>
        </p:grpSp>
        <p:sp>
          <p:nvSpPr>
            <p:cNvPr id="28" name="椭圆 78851">
              <a:extLst>
                <a:ext uri="{FF2B5EF4-FFF2-40B4-BE49-F238E27FC236}">
                  <a16:creationId xmlns:a16="http://schemas.microsoft.com/office/drawing/2014/main" id="{7E6B29F2-9146-48C2-8561-D6E613188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40"/>
              <a:ext cx="480" cy="480"/>
            </a:xfrm>
            <a:prstGeom prst="ellipse">
              <a:avLst/>
            </a:prstGeom>
            <a:solidFill>
              <a:srgbClr val="EAEDDA"/>
            </a:solidFill>
            <a:ln>
              <a:noFill/>
            </a:ln>
            <a:effectLst>
              <a:outerShdw sy="50000" kx="-2453608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29" name="椭圆 78854">
              <a:extLst>
                <a:ext uri="{FF2B5EF4-FFF2-40B4-BE49-F238E27FC236}">
                  <a16:creationId xmlns:a16="http://schemas.microsoft.com/office/drawing/2014/main" id="{0F487856-AE30-4ADF-831E-4E30A339F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40"/>
              <a:ext cx="480" cy="480"/>
            </a:xfrm>
            <a:prstGeom prst="ellipse">
              <a:avLst/>
            </a:prstGeom>
            <a:solidFill>
              <a:srgbClr val="CDE4BE"/>
            </a:solidFill>
            <a:ln>
              <a:noFill/>
            </a:ln>
            <a:effectLst>
              <a:outerShdw sy="50000" kx="-2453608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30" name="文本框 78858">
              <a:extLst>
                <a:ext uri="{FF2B5EF4-FFF2-40B4-BE49-F238E27FC236}">
                  <a16:creationId xmlns:a16="http://schemas.microsoft.com/office/drawing/2014/main" id="{C54D79AE-BADC-43B7-800A-EDD1641A4A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09"/>
              <a:ext cx="34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ea typeface="宋体" panose="02010600030101010101" pitchFamily="2" charset="-122"/>
                </a:rPr>
                <a:t>记</a:t>
              </a:r>
            </a:p>
          </p:txBody>
        </p:sp>
        <p:sp>
          <p:nvSpPr>
            <p:cNvPr id="31" name="矩形 78908">
              <a:extLst>
                <a:ext uri="{FF2B5EF4-FFF2-40B4-BE49-F238E27FC236}">
                  <a16:creationId xmlns:a16="http://schemas.microsoft.com/office/drawing/2014/main" id="{43FAABF5-D482-45F8-B0A1-DECA6BD79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0" y="315"/>
              <a:ext cx="340" cy="327"/>
            </a:xfrm>
            <a:prstGeom prst="rect">
              <a:avLst/>
            </a:prstGeom>
            <a:noFill/>
            <a:ln>
              <a:noFill/>
            </a:ln>
            <a:effectLst>
              <a:outerShdw sy="50000" kx="-2453608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 dirty="0">
                  <a:ea typeface="宋体" panose="02010600030101010101" pitchFamily="2" charset="-122"/>
                  <a:cs typeface="Arial" panose="020B0604020202020204" pitchFamily="34" charset="0"/>
                </a:rPr>
                <a:t>边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4742871D-577E-4D03-908B-6617ACA4F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2" y="125424"/>
            <a:ext cx="2101181" cy="248601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E8F14E1-72BF-454E-8BDD-73ACD619A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290" y="5509790"/>
            <a:ext cx="4551667" cy="13709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8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8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78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78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8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78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78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7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7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7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78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78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78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7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7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7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7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83" grpId="0" bldLvl="0" animBg="1"/>
      <p:bldP spid="78884" grpId="0" bldLvl="0" animBg="1"/>
      <p:bldP spid="78885" grpId="0" bldLvl="0" animBg="1"/>
      <p:bldP spid="78886" grpId="0" bldLvl="0" animBg="1"/>
      <p:bldP spid="78888" grpId="0" bldLvl="0" animBg="1"/>
      <p:bldP spid="78891" grpId="0" bldLvl="0" animBg="1"/>
      <p:bldP spid="78892" grpId="0" bldLvl="0" animBg="1"/>
      <p:bldP spid="78898" grpId="0" bldLvl="0" animBg="1"/>
      <p:bldP spid="78899" grpId="0" bldLvl="0" animBg="1"/>
      <p:bldP spid="78900" grpId="0" bldLvl="0" animBg="1"/>
      <p:bldP spid="78901" grpId="0" bldLvl="0" animBg="1"/>
      <p:bldP spid="78902" grpId="0" bldLvl="0" animBg="1"/>
      <p:bldP spid="78903" grpId="0" bldLvl="0" animBg="1"/>
      <p:bldP spid="78911" grpId="0" bldLvl="0" animBg="1"/>
      <p:bldP spid="78912" grpId="0" bldLvl="0" animBg="1"/>
      <p:bldP spid="78913" grpId="0" bldLvl="0" animBg="1"/>
      <p:bldP spid="78914" grpId="0" bldLvl="0" animBg="1"/>
      <p:bldP spid="78915" grpId="0" bldLvl="0" animBg="1"/>
      <p:bldP spid="78916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58654" y="2011255"/>
            <a:ext cx="1661993" cy="33973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か</a:t>
            </a:r>
            <a:r>
              <a: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行</a:t>
            </a:r>
            <a:endParaRPr kumimoji="0" lang="en-US" altLang="ja-JP" sz="9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470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96E8BEC-AA58-4B69-B5E9-DA1EEDE16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349" y="9598"/>
            <a:ext cx="1145531" cy="1801799"/>
          </a:xfrm>
          <a:prstGeom prst="rect">
            <a:avLst/>
          </a:prstGeom>
        </p:spPr>
      </p:pic>
      <p:pic>
        <p:nvPicPr>
          <p:cNvPr id="10" name="图形 16">
            <a:extLst>
              <a:ext uri="{FF2B5EF4-FFF2-40B4-BE49-F238E27FC236}">
                <a16:creationId xmlns:a16="http://schemas.microsoft.com/office/drawing/2014/main" id="{D5F141B4-A276-4A85-993F-AF327E5F3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685" y="19326"/>
            <a:ext cx="1248946" cy="20757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DF261B-229A-4634-ABD7-54D2F8ABF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5856" y="91095"/>
            <a:ext cx="961186" cy="16388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2A684F6-56D2-4DFE-BE06-64FB8E6B9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236" y="488247"/>
            <a:ext cx="786140" cy="113786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747837" y="384428"/>
            <a:ext cx="4697913" cy="586897"/>
            <a:chOff x="3746500" y="460717"/>
            <a:chExt cx="4699000" cy="587033"/>
          </a:xfrm>
        </p:grpSpPr>
        <p:sp>
          <p:nvSpPr>
            <p:cNvPr id="11" name="Copyright Notice"/>
            <p:cNvSpPr/>
            <p:nvPr/>
          </p:nvSpPr>
          <p:spPr bwMode="auto">
            <a:xfrm>
              <a:off x="4362450" y="460717"/>
              <a:ext cx="3467100" cy="43476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1983" tIns="32393" rIns="71983" bIns="32393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small" spc="0" normalizeH="0" baseline="0" noProof="0" dirty="0">
                <a:ln>
                  <a:noFill/>
                </a:ln>
                <a:solidFill>
                  <a:srgbClr val="7C3D6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746500" y="1047750"/>
              <a:ext cx="4699000" cy="0"/>
            </a:xfrm>
            <a:prstGeom prst="line">
              <a:avLst/>
            </a:prstGeom>
            <a:ln>
              <a:solidFill>
                <a:srgbClr val="7C3D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562920F-41BB-43FD-B6F0-145A5FECCA18}"/>
              </a:ext>
            </a:extLst>
          </p:cNvPr>
          <p:cNvSpPr/>
          <p:nvPr/>
        </p:nvSpPr>
        <p:spPr>
          <a:xfrm>
            <a:off x="5042647" y="336267"/>
            <a:ext cx="20550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Mincho" panose="02020609040205080304" pitchFamily="49" charset="-128"/>
                <a:ea typeface="MS Mincho" panose="02020609040205080304" pitchFamily="49" charset="-128"/>
                <a:cs typeface="+mn-cs"/>
              </a:rPr>
              <a:t>五十音図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16942E-F0A8-49E6-9448-AC9E9C98CA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326" y="1448786"/>
            <a:ext cx="9530499" cy="514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2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1">
            <a:extLst>
              <a:ext uri="{FF2B5EF4-FFF2-40B4-BE49-F238E27FC236}">
                <a16:creationId xmlns:a16="http://schemas.microsoft.com/office/drawing/2014/main" id="{580B6FF0-5AA2-40BD-9858-2C9DDE47C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787" y="1219801"/>
            <a:ext cx="3042018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ja-JP" altLang="en-US" sz="5400" b="1" dirty="0">
                <a:latin typeface="MS Mincho" panose="02020609040205080304" pitchFamily="49" charset="-128"/>
                <a:ea typeface="MS Mincho" panose="02020609040205080304" pitchFamily="49" charset="-128"/>
                <a:cs typeface="Aharoni" panose="02010803020104030203" pitchFamily="2" charset="-79"/>
              </a:rPr>
              <a:t>自己紹介</a:t>
            </a:r>
            <a:endParaRPr lang="zh-CN" altLang="en-US" sz="5400" b="1" dirty="0">
              <a:latin typeface="MS Mincho" panose="02020609040205080304" pitchFamily="49" charset="-128"/>
              <a:ea typeface="MS Mincho" panose="02020609040205080304" pitchFamily="49" charset="-128"/>
              <a:cs typeface="Aharoni" panose="02010803020104030203" pitchFamily="2" charset="-79"/>
            </a:endParaRPr>
          </a:p>
        </p:txBody>
      </p:sp>
      <p:sp>
        <p:nvSpPr>
          <p:cNvPr id="51" name="文本框 1">
            <a:extLst>
              <a:ext uri="{FF2B5EF4-FFF2-40B4-BE49-F238E27FC236}">
                <a16:creationId xmlns:a16="http://schemas.microsoft.com/office/drawing/2014/main" id="{B9CD91BA-F621-41BD-B6D0-C9A6DDBDE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498" y="2376975"/>
            <a:ext cx="570141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ja-JP" altLang="en-US" sz="4000" dirty="0">
                <a:solidFill>
                  <a:srgbClr val="775F49"/>
                </a:solidFill>
                <a:latin typeface="MS Mincho" panose="02020609040205080304" pitchFamily="49" charset="-128"/>
                <a:ea typeface="MS Mincho" panose="02020609040205080304" pitchFamily="49" charset="-128"/>
                <a:cs typeface="Aharoni" panose="02010803020104030203" pitchFamily="2" charset="-79"/>
              </a:rPr>
              <a:t>名前：聰聰</a:t>
            </a:r>
            <a:endParaRPr lang="en-US" altLang="ja-JP" sz="4000" dirty="0">
              <a:solidFill>
                <a:srgbClr val="775F49"/>
              </a:solidFill>
              <a:latin typeface="MS Mincho" panose="02020609040205080304" pitchFamily="49" charset="-128"/>
              <a:ea typeface="MS Mincho" panose="02020609040205080304" pitchFamily="49" charset="-128"/>
              <a:cs typeface="Aharoni" panose="02010803020104030203" pitchFamily="2" charset="-79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ja-JP" altLang="en-US" sz="4000" dirty="0">
                <a:solidFill>
                  <a:srgbClr val="775F49"/>
                </a:solidFill>
                <a:latin typeface="MS Mincho" panose="02020609040205080304" pitchFamily="49" charset="-128"/>
                <a:ea typeface="MS Mincho" panose="02020609040205080304" pitchFamily="49" charset="-128"/>
                <a:cs typeface="Aharoni" panose="02010803020104030203" pitchFamily="2" charset="-79"/>
              </a:rPr>
              <a:t>出身地：安徽省</a:t>
            </a:r>
            <a:endParaRPr lang="en-US" altLang="ja-JP" sz="4000" dirty="0">
              <a:solidFill>
                <a:srgbClr val="775F49"/>
              </a:solidFill>
              <a:latin typeface="MS Mincho" panose="02020609040205080304" pitchFamily="49" charset="-128"/>
              <a:ea typeface="MS Mincho" panose="02020609040205080304" pitchFamily="49" charset="-128"/>
              <a:cs typeface="Aharoni" panose="02010803020104030203" pitchFamily="2" charset="-79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ja-JP" altLang="en-US" sz="4000" dirty="0">
                <a:solidFill>
                  <a:srgbClr val="775F49"/>
                </a:solidFill>
                <a:latin typeface="MS Mincho" panose="02020609040205080304" pitchFamily="49" charset="-128"/>
                <a:ea typeface="MS Mincho" panose="02020609040205080304" pitchFamily="49" charset="-128"/>
                <a:cs typeface="Aharoni" panose="02010803020104030203" pitchFamily="2" charset="-79"/>
              </a:rPr>
              <a:t>専門：日本語</a:t>
            </a:r>
            <a:endParaRPr lang="zh-CN" altLang="en-US" sz="4000" dirty="0">
              <a:latin typeface="MS Mincho" panose="02020609040205080304" pitchFamily="49" charset="-128"/>
              <a:ea typeface="MS Mincho" panose="02020609040205080304" pitchFamily="49" charset="-128"/>
              <a:cs typeface="Aharoni" panose="02010803020104030203" pitchFamily="2" charset="-79"/>
            </a:endParaRPr>
          </a:p>
        </p:txBody>
      </p:sp>
      <p:sp>
        <p:nvSpPr>
          <p:cNvPr id="52" name="文本框 1">
            <a:extLst>
              <a:ext uri="{FF2B5EF4-FFF2-40B4-BE49-F238E27FC236}">
                <a16:creationId xmlns:a16="http://schemas.microsoft.com/office/drawing/2014/main" id="{35B5830E-970A-45BD-8399-1422518CA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498" y="4549811"/>
            <a:ext cx="104183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ja-JP" altLang="en-US" sz="3600" dirty="0">
                <a:latin typeface="MS Mincho" panose="02020609040205080304" pitchFamily="49" charset="-128"/>
                <a:ea typeface="MS Mincho" panose="02020609040205080304" pitchFamily="49" charset="-128"/>
                <a:cs typeface="Aharoni" panose="02010803020104030203" pitchFamily="2" charset="-79"/>
              </a:rPr>
              <a:t>はじめまして、どうぞよろしくお願いします。</a:t>
            </a:r>
            <a:endParaRPr lang="zh-CN" altLang="en-US" sz="3600" dirty="0">
              <a:latin typeface="MS Mincho" panose="02020609040205080304" pitchFamily="49" charset="-128"/>
              <a:ea typeface="MS Mincho" panose="02020609040205080304" pitchFamily="49" charset="-128"/>
              <a:cs typeface="Aharoni" panose="02010803020104030203" pitchFamily="2" charset="-79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1613B1CA-E328-4469-893B-C52364E6B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385" y="5487092"/>
            <a:ext cx="4551667" cy="1370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utoUpdateAnimBg="0"/>
      <p:bldP spid="51" grpId="0" autoUpdateAnimBg="0"/>
      <p:bldP spid="52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152400" y="1253331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28700" dirty="0">
                <a:latin typeface="华文宋体" panose="02010600040101010101" charset="-122"/>
                <a:ea typeface="华文宋体" panose="02010600040101010101" charset="-122"/>
              </a:rPr>
              <a:t>か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484110" y="2197100"/>
            <a:ext cx="4010660" cy="3428365"/>
          </a:xfrm>
          <a:prstGeom prst="rect">
            <a:avLst/>
          </a:prstGeom>
        </p:spPr>
      </p:pic>
      <p:sp>
        <p:nvSpPr>
          <p:cNvPr id="185" name=" 185"/>
          <p:cNvSpPr/>
          <p:nvPr/>
        </p:nvSpPr>
        <p:spPr>
          <a:xfrm>
            <a:off x="4594860" y="778193"/>
            <a:ext cx="1478280" cy="1386840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solidFill>
                  <a:schemeClr val="tx1"/>
                </a:solidFill>
              </a:rPr>
              <a:t>ka</a:t>
            </a:r>
          </a:p>
        </p:txBody>
      </p:sp>
      <p:sp>
        <p:nvSpPr>
          <p:cNvPr id="9" name="椭圆 8"/>
          <p:cNvSpPr/>
          <p:nvPr/>
        </p:nvSpPr>
        <p:spPr>
          <a:xfrm>
            <a:off x="4648200" y="4851400"/>
            <a:ext cx="1371600" cy="132588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600" dirty="0">
                <a:solidFill>
                  <a:schemeClr val="accent4"/>
                </a:solidFill>
              </a:rPr>
              <a:t>加</a:t>
            </a:r>
            <a:endParaRPr lang="ja-JP" altLang="zh-CN" sz="6600" dirty="0">
              <a:solidFill>
                <a:schemeClr val="accent4"/>
              </a:solidFill>
              <a:effectLst/>
            </a:endParaRPr>
          </a:p>
        </p:txBody>
      </p:sp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14B6BE16-EA6B-48CB-A470-71ECC594E6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0379" y="869950"/>
            <a:ext cx="10515600" cy="1325563"/>
          </a:xfrm>
        </p:spPr>
        <p:txBody>
          <a:bodyPr/>
          <a:lstStyle/>
          <a:p>
            <a:r>
              <a:rPr lang="ja-JP" altLang="en-US" dirty="0"/>
              <a:t>「</a:t>
            </a:r>
            <a:r>
              <a:rPr lang="ja-JP" altLang="en-US" dirty="0">
                <a:ea typeface="MS Mincho" panose="02020609040205080304" pitchFamily="49" charset="-128"/>
              </a:rPr>
              <a:t>か」</a:t>
            </a:r>
            <a:r>
              <a:rPr lang="zh-CN" altLang="en-US" dirty="0"/>
              <a:t>的书写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9E95FA7B-58B5-40F2-9E4B-990AC34D4D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MS PGothic" panose="020B0600070205080204" pitchFamily="34" charset="-128"/>
              </a:rPr>
              <a:t>平假名</a:t>
            </a:r>
          </a:p>
          <a:p>
            <a:endParaRPr lang="zh-CN" altLang="en-US">
              <a:ea typeface="MS PGothic" panose="020B0600070205080204" pitchFamily="34" charset="-128"/>
            </a:endParaRP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DE946DF2-2382-41A9-A0A4-238E9CF8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1" y="2565401"/>
            <a:ext cx="287972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198120" y="865505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28700">
                <a:latin typeface="华文宋体" panose="02010600040101010101" charset="-122"/>
                <a:ea typeface="华文宋体" panose="02010600040101010101" charset="-122"/>
              </a:rPr>
              <a:t>き</a:t>
            </a:r>
          </a:p>
        </p:txBody>
      </p:sp>
      <p:sp>
        <p:nvSpPr>
          <p:cNvPr id="185" name=" 185"/>
          <p:cNvSpPr/>
          <p:nvPr/>
        </p:nvSpPr>
        <p:spPr>
          <a:xfrm>
            <a:off x="4541520" y="680720"/>
            <a:ext cx="1478280" cy="1386840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solidFill>
                  <a:schemeClr val="tx1"/>
                </a:solidFill>
              </a:rPr>
              <a:t>ki</a:t>
            </a:r>
          </a:p>
        </p:txBody>
      </p:sp>
      <p:sp>
        <p:nvSpPr>
          <p:cNvPr id="9" name="椭圆 8"/>
          <p:cNvSpPr/>
          <p:nvPr/>
        </p:nvSpPr>
        <p:spPr>
          <a:xfrm>
            <a:off x="4648200" y="4851400"/>
            <a:ext cx="1371600" cy="132588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600" dirty="0">
                <a:solidFill>
                  <a:schemeClr val="accent4"/>
                </a:solidFill>
              </a:rPr>
              <a:t>幾</a:t>
            </a:r>
            <a:endParaRPr lang="ja-JP" altLang="zh-CN" sz="6600" dirty="0">
              <a:solidFill>
                <a:schemeClr val="accent4"/>
              </a:solidFill>
              <a:effectLst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150735" y="2197100"/>
            <a:ext cx="3828415" cy="34556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AC395F4E-69AF-4706-83C3-A65520AD4B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0379" y="904079"/>
            <a:ext cx="10515600" cy="1325563"/>
          </a:xfrm>
        </p:spPr>
        <p:txBody>
          <a:bodyPr/>
          <a:lstStyle/>
          <a:p>
            <a:r>
              <a:rPr lang="ja-JP" altLang="en-US" dirty="0"/>
              <a:t>「</a:t>
            </a:r>
            <a:r>
              <a:rPr lang="ja-JP" altLang="en-US" dirty="0">
                <a:ea typeface="MS Mincho" panose="02020609040205080304" pitchFamily="49" charset="-128"/>
              </a:rPr>
              <a:t>き」</a:t>
            </a:r>
            <a:r>
              <a:rPr lang="zh-CN" altLang="en-US" dirty="0"/>
              <a:t>的书写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C533E32E-EA17-4F5D-89C8-AB378E2120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平假名</a:t>
            </a:r>
          </a:p>
          <a:p>
            <a:endParaRPr lang="zh-CN" altLang="en-US"/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66F9E367-5DBB-48FD-BE9A-1D3A279F4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1" y="2492376"/>
            <a:ext cx="2798763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198120" y="865505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28700">
                <a:latin typeface="华文宋体" panose="02010600040101010101" charset="-122"/>
                <a:ea typeface="华文宋体" panose="02010600040101010101" charset="-122"/>
              </a:rPr>
              <a:t>く</a:t>
            </a:r>
          </a:p>
        </p:txBody>
      </p:sp>
      <p:sp>
        <p:nvSpPr>
          <p:cNvPr id="185" name=" 185"/>
          <p:cNvSpPr/>
          <p:nvPr/>
        </p:nvSpPr>
        <p:spPr>
          <a:xfrm>
            <a:off x="4541520" y="539304"/>
            <a:ext cx="1478280" cy="1386840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solidFill>
                  <a:schemeClr val="tx1"/>
                </a:solidFill>
              </a:rPr>
              <a:t>ku</a:t>
            </a:r>
          </a:p>
        </p:txBody>
      </p:sp>
      <p:sp>
        <p:nvSpPr>
          <p:cNvPr id="9" name="椭圆 8"/>
          <p:cNvSpPr/>
          <p:nvPr/>
        </p:nvSpPr>
        <p:spPr>
          <a:xfrm>
            <a:off x="4648200" y="4851400"/>
            <a:ext cx="1371600" cy="132588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600" dirty="0">
                <a:solidFill>
                  <a:schemeClr val="accent4"/>
                </a:solidFill>
                <a:effectLst/>
              </a:rPr>
              <a:t>久</a:t>
            </a:r>
            <a:endParaRPr lang="ja-JP" altLang="zh-CN" sz="6600" dirty="0">
              <a:solidFill>
                <a:schemeClr val="accent4"/>
              </a:solidFill>
              <a:effectLst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65950" y="1854200"/>
            <a:ext cx="3786505" cy="33629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B2302E3A-91D6-4117-BDCD-B30E7B981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0106" y="900146"/>
            <a:ext cx="10515600" cy="1325563"/>
          </a:xfrm>
        </p:spPr>
        <p:txBody>
          <a:bodyPr/>
          <a:lstStyle/>
          <a:p>
            <a:r>
              <a:rPr lang="ja-JP" altLang="en-US" dirty="0"/>
              <a:t>「</a:t>
            </a:r>
            <a:r>
              <a:rPr lang="ja-JP" altLang="en-US" dirty="0">
                <a:ea typeface="MS PGothic" panose="020B0600070205080204" pitchFamily="34" charset="-128"/>
              </a:rPr>
              <a:t>く</a:t>
            </a:r>
            <a:r>
              <a:rPr lang="ja-JP" altLang="en-US" dirty="0">
                <a:ea typeface="MS Mincho" panose="02020609040205080304" pitchFamily="49" charset="-128"/>
              </a:rPr>
              <a:t>」</a:t>
            </a:r>
            <a:r>
              <a:rPr lang="zh-CN" altLang="en-US" dirty="0"/>
              <a:t>的书写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20833624-2080-47DC-A900-FE0112129A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952085"/>
            <a:ext cx="10515600" cy="4351338"/>
          </a:xfrm>
        </p:spPr>
        <p:txBody>
          <a:bodyPr/>
          <a:lstStyle/>
          <a:p>
            <a:r>
              <a:rPr lang="zh-CN" altLang="en-US" dirty="0">
                <a:ea typeface="MS PGothic" panose="020B0600070205080204" pitchFamily="34" charset="-128"/>
              </a:rPr>
              <a:t>平假名</a:t>
            </a:r>
          </a:p>
          <a:p>
            <a:endParaRPr lang="zh-CN" altLang="en-US" dirty="0">
              <a:ea typeface="MS PGothic" panose="020B0600070205080204" pitchFamily="34" charset="-128"/>
            </a:endParaRPr>
          </a:p>
          <a:p>
            <a:endParaRPr lang="zh-CN" altLang="en-US" dirty="0">
              <a:ea typeface="MS PGothic" panose="020B0600070205080204" pitchFamily="34" charset="-128"/>
            </a:endParaRPr>
          </a:p>
        </p:txBody>
      </p:sp>
      <p:pic>
        <p:nvPicPr>
          <p:cNvPr id="38916" name="Picture 4">
            <a:extLst>
              <a:ext uri="{FF2B5EF4-FFF2-40B4-BE49-F238E27FC236}">
                <a16:creationId xmlns:a16="http://schemas.microsoft.com/office/drawing/2014/main" id="{5BAC93C6-B5B8-4C5C-BB40-433DC6C51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6" y="2420938"/>
            <a:ext cx="3014663" cy="301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198120" y="865505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28700">
                <a:latin typeface="华文宋体" panose="02010600040101010101" charset="-122"/>
                <a:ea typeface="华文宋体" panose="02010600040101010101" charset="-122"/>
              </a:rPr>
              <a:t>け</a:t>
            </a:r>
          </a:p>
        </p:txBody>
      </p:sp>
      <p:sp>
        <p:nvSpPr>
          <p:cNvPr id="185" name=" 185"/>
          <p:cNvSpPr/>
          <p:nvPr/>
        </p:nvSpPr>
        <p:spPr>
          <a:xfrm>
            <a:off x="4541520" y="412844"/>
            <a:ext cx="1478280" cy="1386840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solidFill>
                  <a:schemeClr val="tx1"/>
                </a:solidFill>
              </a:rPr>
              <a:t>ke</a:t>
            </a:r>
          </a:p>
        </p:txBody>
      </p:sp>
      <p:sp>
        <p:nvSpPr>
          <p:cNvPr id="9" name="椭圆 8"/>
          <p:cNvSpPr/>
          <p:nvPr/>
        </p:nvSpPr>
        <p:spPr>
          <a:xfrm>
            <a:off x="4648200" y="4851400"/>
            <a:ext cx="1371600" cy="132588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600" dirty="0">
                <a:solidFill>
                  <a:schemeClr val="accent4"/>
                </a:solidFill>
              </a:rPr>
              <a:t>计</a:t>
            </a:r>
            <a:endParaRPr lang="ja-JP" altLang="zh-CN" sz="6600" dirty="0">
              <a:solidFill>
                <a:schemeClr val="accent4"/>
              </a:solidFill>
              <a:effectLst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680960" y="2092325"/>
            <a:ext cx="3507740" cy="31248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67ADA6ED-F4D0-4258-A19D-EE23712667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0379" y="869950"/>
            <a:ext cx="10515600" cy="1325563"/>
          </a:xfrm>
        </p:spPr>
        <p:txBody>
          <a:bodyPr/>
          <a:lstStyle/>
          <a:p>
            <a:r>
              <a:rPr lang="ja-JP" altLang="en-US" dirty="0"/>
              <a:t>「</a:t>
            </a:r>
            <a:r>
              <a:rPr lang="ja-JP" altLang="en-US" dirty="0">
                <a:ea typeface="MS PGothic" panose="020B0600070205080204" pitchFamily="34" charset="-128"/>
              </a:rPr>
              <a:t>け</a:t>
            </a:r>
            <a:r>
              <a:rPr lang="ja-JP" altLang="en-US" dirty="0">
                <a:ea typeface="MS Mincho" panose="02020609040205080304" pitchFamily="49" charset="-128"/>
              </a:rPr>
              <a:t>」</a:t>
            </a:r>
            <a:r>
              <a:rPr lang="zh-CN" altLang="en-US" dirty="0"/>
              <a:t>的书写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103EEDB7-AA4E-47B7-8D74-E53B976191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981268"/>
            <a:ext cx="10515600" cy="4351338"/>
          </a:xfrm>
        </p:spPr>
        <p:txBody>
          <a:bodyPr/>
          <a:lstStyle/>
          <a:p>
            <a:r>
              <a:rPr lang="zh-CN" altLang="en-US" dirty="0"/>
              <a:t>平假名</a:t>
            </a:r>
          </a:p>
          <a:p>
            <a:endParaRPr lang="zh-CN" altLang="en-US" dirty="0"/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32336AA3-6D8D-4F9B-9CEE-6CAA33AA2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76" y="2565401"/>
            <a:ext cx="294322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198120" y="865505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28700">
                <a:latin typeface="华文宋体" panose="02010600040101010101" charset="-122"/>
                <a:ea typeface="华文宋体" panose="02010600040101010101" charset="-122"/>
              </a:rPr>
              <a:t>こ</a:t>
            </a:r>
          </a:p>
        </p:txBody>
      </p:sp>
      <p:sp>
        <p:nvSpPr>
          <p:cNvPr id="185" name=" 185"/>
          <p:cNvSpPr/>
          <p:nvPr/>
        </p:nvSpPr>
        <p:spPr>
          <a:xfrm>
            <a:off x="4617720" y="619760"/>
            <a:ext cx="1478280" cy="1386840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solidFill>
                  <a:schemeClr val="tx1"/>
                </a:solidFill>
              </a:rPr>
              <a:t>ko</a:t>
            </a:r>
          </a:p>
        </p:txBody>
      </p:sp>
      <p:sp>
        <p:nvSpPr>
          <p:cNvPr id="9" name="椭圆 8"/>
          <p:cNvSpPr/>
          <p:nvPr/>
        </p:nvSpPr>
        <p:spPr>
          <a:xfrm>
            <a:off x="4648200" y="4851400"/>
            <a:ext cx="1371600" cy="132588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600" dirty="0">
                <a:solidFill>
                  <a:schemeClr val="accent4"/>
                </a:solidFill>
              </a:rPr>
              <a:t>己</a:t>
            </a:r>
            <a:endParaRPr lang="ja-JP" altLang="zh-CN" sz="6600" dirty="0">
              <a:solidFill>
                <a:schemeClr val="accent4"/>
              </a:solidFill>
              <a:effectLst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483475" y="2262505"/>
            <a:ext cx="3261360" cy="29546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3DD5959C-A2D1-4D0B-9AB0-B62E93D755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890419"/>
            <a:ext cx="10515600" cy="1325563"/>
          </a:xfrm>
        </p:spPr>
        <p:txBody>
          <a:bodyPr/>
          <a:lstStyle/>
          <a:p>
            <a:r>
              <a:rPr lang="ja-JP" altLang="en-US" dirty="0"/>
              <a:t>「</a:t>
            </a:r>
            <a:r>
              <a:rPr lang="ja-JP" altLang="en-US" dirty="0">
                <a:ea typeface="MS PGothic" panose="020B0600070205080204" pitchFamily="34" charset="-128"/>
              </a:rPr>
              <a:t>こ</a:t>
            </a:r>
            <a:r>
              <a:rPr lang="ja-JP" altLang="en-US" dirty="0">
                <a:ea typeface="MS Mincho" panose="02020609040205080304" pitchFamily="49" charset="-128"/>
              </a:rPr>
              <a:t>」</a:t>
            </a:r>
            <a:r>
              <a:rPr lang="zh-CN" altLang="en-US" dirty="0"/>
              <a:t>的书写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2862741A-4F84-4CB0-8752-47F869821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平假名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3012" name="Picture 4">
            <a:extLst>
              <a:ext uri="{FF2B5EF4-FFF2-40B4-BE49-F238E27FC236}">
                <a16:creationId xmlns:a16="http://schemas.microsoft.com/office/drawing/2014/main" id="{DF50D434-2267-453B-811B-C7F18A42E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2781300"/>
            <a:ext cx="2655888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D3DE1BA9-3446-4E6B-8D64-2259E1568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552" y="19326"/>
            <a:ext cx="1145531" cy="1801799"/>
          </a:xfrm>
          <a:prstGeom prst="rect">
            <a:avLst/>
          </a:prstGeom>
        </p:spPr>
      </p:pic>
      <p:pic>
        <p:nvPicPr>
          <p:cNvPr id="42" name="图形 16">
            <a:extLst>
              <a:ext uri="{FF2B5EF4-FFF2-40B4-BE49-F238E27FC236}">
                <a16:creationId xmlns:a16="http://schemas.microsoft.com/office/drawing/2014/main" id="{BC239B56-DD13-4E1A-A3ED-19AFB865E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204" y="19326"/>
            <a:ext cx="1248946" cy="207571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9F1B2F4E-453A-4B4B-851F-FF999B4C0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059" y="100823"/>
            <a:ext cx="961186" cy="1638806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4BC491D-3527-4D16-970E-E951B3CC59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55" y="488247"/>
            <a:ext cx="786140" cy="113786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747837" y="384428"/>
            <a:ext cx="4697913" cy="586897"/>
            <a:chOff x="3746500" y="460717"/>
            <a:chExt cx="4699000" cy="587033"/>
          </a:xfrm>
        </p:grpSpPr>
        <p:sp>
          <p:nvSpPr>
            <p:cNvPr id="11" name="Copyright Notice"/>
            <p:cNvSpPr/>
            <p:nvPr/>
          </p:nvSpPr>
          <p:spPr bwMode="auto">
            <a:xfrm>
              <a:off x="4362450" y="460717"/>
              <a:ext cx="3467100" cy="43476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1983" tIns="32393" rIns="71983" bIns="32393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217"/>
              <a:endParaRPr lang="en-US" sz="2400" cap="small" dirty="0">
                <a:solidFill>
                  <a:srgbClr val="7C3D6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746500" y="1047750"/>
              <a:ext cx="4699000" cy="0"/>
            </a:xfrm>
            <a:prstGeom prst="line">
              <a:avLst/>
            </a:prstGeom>
            <a:ln>
              <a:solidFill>
                <a:srgbClr val="7C3D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D270B172-8E4B-4686-BA3D-4FCF3C382B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491" y="1517723"/>
            <a:ext cx="10653674" cy="511873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562920F-41BB-43FD-B6F0-145A5FECCA18}"/>
              </a:ext>
            </a:extLst>
          </p:cNvPr>
          <p:cNvSpPr/>
          <p:nvPr/>
        </p:nvSpPr>
        <p:spPr>
          <a:xfrm>
            <a:off x="5042647" y="336267"/>
            <a:ext cx="20550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MS Mincho" panose="02020609040205080304" pitchFamily="49" charset="-128"/>
                <a:ea typeface="MS Mincho" panose="02020609040205080304" pitchFamily="49" charset="-128"/>
              </a:rPr>
              <a:t>五十音図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脸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151" y="1071880"/>
            <a:ext cx="3738245" cy="32359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94170" y="4525645"/>
            <a:ext cx="373824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zh-CN" sz="3200"/>
              <a:t>かお</a:t>
            </a:r>
            <a:r>
              <a:rPr lang="ja-JP" altLang="en-US" sz="2800">
                <a:sym typeface="+mn-ea"/>
              </a:rPr>
              <a:t>⓪</a:t>
            </a:r>
            <a:endParaRPr lang="ja-JP" altLang="zh-CN" sz="3200"/>
          </a:p>
          <a:p>
            <a:pPr algn="l"/>
            <a:r>
              <a:rPr lang="ja-JP" altLang="zh-CN" sz="4400"/>
              <a:t>顔</a:t>
            </a:r>
            <a:r>
              <a:rPr lang="zh-CN" altLang="ja-JP" sz="4400"/>
              <a:t>（脸）</a:t>
            </a:r>
          </a:p>
        </p:txBody>
      </p:sp>
      <p:pic>
        <p:nvPicPr>
          <p:cNvPr id="2" name="图片 1" descr="1231564538783_.pi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24" y="1289685"/>
            <a:ext cx="3459480" cy="32359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16380" y="4495165"/>
            <a:ext cx="37426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zh-CN" sz="4000"/>
              <a:t>か</a:t>
            </a:r>
            <a:r>
              <a:rPr lang="ja-JP" altLang="en-US" sz="2800">
                <a:sym typeface="+mn-ea"/>
              </a:rPr>
              <a:t>⓪</a:t>
            </a:r>
            <a:endParaRPr lang="ja-JP" altLang="zh-CN" sz="4000"/>
          </a:p>
          <a:p>
            <a:r>
              <a:rPr lang="ja-JP" altLang="zh-CN" sz="4000"/>
              <a:t>蚊（蚊）</a:t>
            </a: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55" y="22860"/>
            <a:ext cx="5824220" cy="4713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56080" y="4855845"/>
            <a:ext cx="313880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3200"/>
              <a:t> </a:t>
            </a:r>
            <a:r>
              <a:rPr lang="ja-JP" altLang="zh-CN" sz="3200"/>
              <a:t>き</a:t>
            </a:r>
            <a:r>
              <a:rPr lang="ja-JP" altLang="en-US" sz="3200">
                <a:sym typeface="+mn-ea"/>
              </a:rPr>
              <a:t>⓪</a:t>
            </a:r>
            <a:endParaRPr lang="ja-JP" altLang="zh-CN" sz="3200"/>
          </a:p>
          <a:p>
            <a:pPr algn="ctr"/>
            <a:r>
              <a:rPr lang="ja-JP" altLang="zh-CN" sz="4400"/>
              <a:t>聞く </a:t>
            </a:r>
            <a:r>
              <a:rPr lang="zh-CN" altLang="ja-JP" sz="4400"/>
              <a:t>（听）</a:t>
            </a:r>
          </a:p>
        </p:txBody>
      </p:sp>
      <p:pic>
        <p:nvPicPr>
          <p:cNvPr id="2" name="图片 1" descr="去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765" y="271780"/>
            <a:ext cx="3976370" cy="45840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08215" y="4855845"/>
            <a:ext cx="373824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zh-CN" sz="4400"/>
              <a:t>　</a:t>
            </a:r>
            <a:r>
              <a:rPr lang="ja-JP" altLang="zh-CN" sz="3200"/>
              <a:t>い</a:t>
            </a:r>
            <a:r>
              <a:rPr lang="ja-JP" altLang="en-US" sz="3200">
                <a:sym typeface="+mn-ea"/>
              </a:rPr>
              <a:t>⓪</a:t>
            </a:r>
            <a:endParaRPr lang="ja-JP" altLang="zh-CN" sz="4400">
              <a:sym typeface="+mn-ea"/>
            </a:endParaRPr>
          </a:p>
          <a:p>
            <a:pPr algn="l"/>
            <a:r>
              <a:rPr lang="ja-JP" altLang="zh-CN" sz="4400">
                <a:sym typeface="+mn-ea"/>
              </a:rPr>
              <a:t>   </a:t>
            </a:r>
            <a:r>
              <a:rPr lang="ja-JP" altLang="zh-CN" sz="4400"/>
              <a:t>行く</a:t>
            </a:r>
            <a:r>
              <a:rPr lang="zh-CN" altLang="ja-JP" sz="4400"/>
              <a:t>（去）</a:t>
            </a: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52245" y="4668520"/>
            <a:ext cx="272034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3200"/>
              <a:t>  </a:t>
            </a:r>
            <a:r>
              <a:rPr lang="ja-JP" altLang="zh-CN" sz="3200"/>
              <a:t>け</a:t>
            </a:r>
            <a:r>
              <a:rPr lang="ja-JP" altLang="en-US" sz="2800">
                <a:sym typeface="+mn-ea"/>
              </a:rPr>
              <a:t>⓪</a:t>
            </a:r>
            <a:endParaRPr lang="ja-JP" altLang="zh-CN" sz="4400"/>
          </a:p>
          <a:p>
            <a:pPr algn="ctr"/>
            <a:r>
              <a:rPr lang="ja-JP" altLang="zh-CN" sz="4400"/>
              <a:t>毛</a:t>
            </a:r>
            <a:r>
              <a:rPr lang="zh-CN" altLang="ja-JP" sz="4400"/>
              <a:t>（毛）</a:t>
            </a:r>
          </a:p>
        </p:txBody>
      </p:sp>
      <p:pic>
        <p:nvPicPr>
          <p:cNvPr id="7" name="图片 6" descr="毛"/>
          <p:cNvPicPr>
            <a:picLocks noChangeAspect="1"/>
          </p:cNvPicPr>
          <p:nvPr/>
        </p:nvPicPr>
        <p:blipFill>
          <a:blip r:embed="rId4"/>
          <a:srcRect b="8111"/>
          <a:stretch>
            <a:fillRect/>
          </a:stretch>
        </p:blipFill>
        <p:spPr>
          <a:xfrm>
            <a:off x="253365" y="1243330"/>
            <a:ext cx="4878070" cy="3425190"/>
          </a:xfrm>
          <a:prstGeom prst="rect">
            <a:avLst/>
          </a:prstGeom>
        </p:spPr>
      </p:pic>
      <p:pic>
        <p:nvPicPr>
          <p:cNvPr id="2" name="图片 1" descr="声音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200" y="673087"/>
            <a:ext cx="6527800" cy="42405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60360" y="4752340"/>
            <a:ext cx="414528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zh-CN" sz="3200"/>
              <a:t>こえ</a:t>
            </a:r>
            <a:r>
              <a:rPr lang="ja-JP" altLang="zh-CN" sz="3200">
                <a:latin typeface="Calibri"/>
                <a:ea typeface="Calibri" panose="020F0502020204030204" charset="0"/>
              </a:rPr>
              <a:t>①</a:t>
            </a:r>
            <a:endParaRPr lang="ja-JP" altLang="zh-CN" sz="4400"/>
          </a:p>
          <a:p>
            <a:pPr algn="l"/>
            <a:r>
              <a:rPr lang="ja-JP" altLang="zh-CN" sz="4400"/>
              <a:t> 声</a:t>
            </a:r>
            <a:r>
              <a:rPr lang="zh-CN" altLang="ja-JP" sz="4400"/>
              <a:t>（声音）</a:t>
            </a:r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矩形 114689">
            <a:extLst>
              <a:ext uri="{FF2B5EF4-FFF2-40B4-BE49-F238E27FC236}">
                <a16:creationId xmlns:a16="http://schemas.microsoft.com/office/drawing/2014/main" id="{49FCFC4B-479B-4824-95EA-8E97479DC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773238"/>
            <a:ext cx="838200" cy="838200"/>
          </a:xfrm>
          <a:prstGeom prst="rect">
            <a:avLst/>
          </a:prstGeom>
          <a:solidFill>
            <a:srgbClr val="FF9900">
              <a:alpha val="19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3600">
                <a:solidFill>
                  <a:srgbClr val="800080"/>
                </a:solidFill>
                <a:ea typeface="MS PGothic" panose="020B0600070205080204" pitchFamily="34" charset="-128"/>
              </a:rPr>
              <a:t>か</a:t>
            </a:r>
          </a:p>
        </p:txBody>
      </p:sp>
      <p:sp>
        <p:nvSpPr>
          <p:cNvPr id="114691" name="矩形 114690">
            <a:extLst>
              <a:ext uri="{FF2B5EF4-FFF2-40B4-BE49-F238E27FC236}">
                <a16:creationId xmlns:a16="http://schemas.microsoft.com/office/drawing/2014/main" id="{6A35250C-E9D2-4A88-A281-D75141607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1575" y="1773238"/>
            <a:ext cx="838200" cy="838200"/>
          </a:xfrm>
          <a:prstGeom prst="rect">
            <a:avLst/>
          </a:prstGeom>
          <a:solidFill>
            <a:srgbClr val="FF9900">
              <a:alpha val="19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3600">
                <a:solidFill>
                  <a:srgbClr val="800080"/>
                </a:solidFill>
                <a:ea typeface="MS PGothic" panose="020B0600070205080204" pitchFamily="34" charset="-128"/>
              </a:rPr>
              <a:t>け</a:t>
            </a:r>
          </a:p>
        </p:txBody>
      </p:sp>
      <p:sp>
        <p:nvSpPr>
          <p:cNvPr id="114692" name="矩形 114691">
            <a:extLst>
              <a:ext uri="{FF2B5EF4-FFF2-40B4-BE49-F238E27FC236}">
                <a16:creationId xmlns:a16="http://schemas.microsoft.com/office/drawing/2014/main" id="{39E9FD67-77DD-4E74-9B00-5043799AF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150" y="1773238"/>
            <a:ext cx="838200" cy="838200"/>
          </a:xfrm>
          <a:prstGeom prst="rect">
            <a:avLst/>
          </a:prstGeom>
          <a:solidFill>
            <a:srgbClr val="FF9900">
              <a:alpha val="19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3600">
                <a:solidFill>
                  <a:srgbClr val="800080"/>
                </a:solidFill>
                <a:ea typeface="MS PGothic" panose="020B0600070205080204" pitchFamily="34" charset="-128"/>
              </a:rPr>
              <a:t>き</a:t>
            </a:r>
          </a:p>
        </p:txBody>
      </p:sp>
      <p:sp>
        <p:nvSpPr>
          <p:cNvPr id="114693" name="矩形 114692">
            <a:extLst>
              <a:ext uri="{FF2B5EF4-FFF2-40B4-BE49-F238E27FC236}">
                <a16:creationId xmlns:a16="http://schemas.microsoft.com/office/drawing/2014/main" id="{A004B32E-B674-4164-87D5-46D0E61DC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863" y="1773238"/>
            <a:ext cx="838200" cy="838200"/>
          </a:xfrm>
          <a:prstGeom prst="rect">
            <a:avLst/>
          </a:prstGeom>
          <a:solidFill>
            <a:srgbClr val="FF9900">
              <a:alpha val="19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3600">
                <a:solidFill>
                  <a:srgbClr val="800080"/>
                </a:solidFill>
                <a:ea typeface="MS PGothic" panose="020B0600070205080204" pitchFamily="34" charset="-128"/>
              </a:rPr>
              <a:t>か</a:t>
            </a:r>
          </a:p>
        </p:txBody>
      </p:sp>
      <p:sp>
        <p:nvSpPr>
          <p:cNvPr id="114694" name="矩形 114693">
            <a:extLst>
              <a:ext uri="{FF2B5EF4-FFF2-40B4-BE49-F238E27FC236}">
                <a16:creationId xmlns:a16="http://schemas.microsoft.com/office/drawing/2014/main" id="{71F90832-993D-4A6F-B995-BA56652BC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1773238"/>
            <a:ext cx="838200" cy="838200"/>
          </a:xfrm>
          <a:prstGeom prst="rect">
            <a:avLst/>
          </a:prstGeom>
          <a:solidFill>
            <a:srgbClr val="FF9900">
              <a:alpha val="19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3600">
                <a:solidFill>
                  <a:srgbClr val="800080"/>
                </a:solidFill>
                <a:ea typeface="MS PGothic" panose="020B0600070205080204" pitchFamily="34" charset="-128"/>
              </a:rPr>
              <a:t>く</a:t>
            </a:r>
          </a:p>
        </p:txBody>
      </p:sp>
      <p:sp>
        <p:nvSpPr>
          <p:cNvPr id="114695" name="矩形 114694">
            <a:extLst>
              <a:ext uri="{FF2B5EF4-FFF2-40B4-BE49-F238E27FC236}">
                <a16:creationId xmlns:a16="http://schemas.microsoft.com/office/drawing/2014/main" id="{FF96DCA4-48BE-4EED-B4C7-8CD0095AF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6025" y="1773238"/>
            <a:ext cx="838200" cy="838200"/>
          </a:xfrm>
          <a:prstGeom prst="rect">
            <a:avLst/>
          </a:prstGeom>
          <a:solidFill>
            <a:srgbClr val="FF9900">
              <a:alpha val="19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3600">
                <a:solidFill>
                  <a:srgbClr val="800080"/>
                </a:solidFill>
                <a:ea typeface="MS PGothic" panose="020B0600070205080204" pitchFamily="34" charset="-128"/>
              </a:rPr>
              <a:t>こ</a:t>
            </a:r>
          </a:p>
        </p:txBody>
      </p:sp>
      <p:sp>
        <p:nvSpPr>
          <p:cNvPr id="114696" name="矩形 114695">
            <a:extLst>
              <a:ext uri="{FF2B5EF4-FFF2-40B4-BE49-F238E27FC236}">
                <a16:creationId xmlns:a16="http://schemas.microsoft.com/office/drawing/2014/main" id="{C8880905-CBF0-446E-889B-4F4C366E4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144838"/>
            <a:ext cx="623888" cy="893762"/>
          </a:xfrm>
          <a:prstGeom prst="rect">
            <a:avLst/>
          </a:prstGeom>
          <a:solidFill>
            <a:srgbClr val="339966">
              <a:alpha val="19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3600">
                <a:solidFill>
                  <a:srgbClr val="FF0066"/>
                </a:solidFill>
                <a:ea typeface="MS PGothic" panose="020B0600070205080204" pitchFamily="34" charset="-128"/>
              </a:rPr>
              <a:t>か</a:t>
            </a:r>
          </a:p>
        </p:txBody>
      </p:sp>
      <p:sp>
        <p:nvSpPr>
          <p:cNvPr id="114697" name="矩形 114696">
            <a:extLst>
              <a:ext uri="{FF2B5EF4-FFF2-40B4-BE49-F238E27FC236}">
                <a16:creationId xmlns:a16="http://schemas.microsoft.com/office/drawing/2014/main" id="{B3425761-AD50-42F7-85F9-5D17063F3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039" y="3144838"/>
            <a:ext cx="623887" cy="893762"/>
          </a:xfrm>
          <a:prstGeom prst="rect">
            <a:avLst/>
          </a:prstGeom>
          <a:solidFill>
            <a:srgbClr val="339966">
              <a:alpha val="19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3600">
                <a:solidFill>
                  <a:srgbClr val="FF0066"/>
                </a:solidFill>
                <a:ea typeface="MS PGothic" panose="020B0600070205080204" pitchFamily="34" charset="-128"/>
              </a:rPr>
              <a:t>け</a:t>
            </a:r>
          </a:p>
        </p:txBody>
      </p:sp>
      <p:sp>
        <p:nvSpPr>
          <p:cNvPr id="114698" name="矩形 114697">
            <a:extLst>
              <a:ext uri="{FF2B5EF4-FFF2-40B4-BE49-F238E27FC236}">
                <a16:creationId xmlns:a16="http://schemas.microsoft.com/office/drawing/2014/main" id="{1DAB9ED3-2858-481C-848A-857DD9559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2264" y="3144838"/>
            <a:ext cx="623887" cy="893762"/>
          </a:xfrm>
          <a:prstGeom prst="rect">
            <a:avLst/>
          </a:prstGeom>
          <a:solidFill>
            <a:srgbClr val="339966">
              <a:alpha val="19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3600">
                <a:solidFill>
                  <a:srgbClr val="FF0066"/>
                </a:solidFill>
                <a:ea typeface="MS PGothic" panose="020B0600070205080204" pitchFamily="34" charset="-128"/>
              </a:rPr>
              <a:t>き</a:t>
            </a:r>
          </a:p>
        </p:txBody>
      </p:sp>
      <p:sp>
        <p:nvSpPr>
          <p:cNvPr id="114699" name="矩形 114698">
            <a:extLst>
              <a:ext uri="{FF2B5EF4-FFF2-40B4-BE49-F238E27FC236}">
                <a16:creationId xmlns:a16="http://schemas.microsoft.com/office/drawing/2014/main" id="{33F643CA-5C7C-400A-BFF6-731DA0F7C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0489" y="3144838"/>
            <a:ext cx="623887" cy="893762"/>
          </a:xfrm>
          <a:prstGeom prst="rect">
            <a:avLst/>
          </a:prstGeom>
          <a:solidFill>
            <a:srgbClr val="339966">
              <a:alpha val="19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3600">
                <a:solidFill>
                  <a:srgbClr val="FF0066"/>
                </a:solidFill>
                <a:ea typeface="MS PGothic" panose="020B0600070205080204" pitchFamily="34" charset="-128"/>
              </a:rPr>
              <a:t>く</a:t>
            </a:r>
          </a:p>
        </p:txBody>
      </p:sp>
      <p:sp>
        <p:nvSpPr>
          <p:cNvPr id="114700" name="矩形 114699">
            <a:extLst>
              <a:ext uri="{FF2B5EF4-FFF2-40B4-BE49-F238E27FC236}">
                <a16:creationId xmlns:a16="http://schemas.microsoft.com/office/drawing/2014/main" id="{184D3A59-34E2-4981-AC0A-BB54FC2AA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9" y="3144838"/>
            <a:ext cx="623887" cy="893762"/>
          </a:xfrm>
          <a:prstGeom prst="rect">
            <a:avLst/>
          </a:prstGeom>
          <a:solidFill>
            <a:srgbClr val="339966">
              <a:alpha val="19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3600">
                <a:solidFill>
                  <a:srgbClr val="FF0066"/>
                </a:solidFill>
                <a:ea typeface="MS PGothic" panose="020B0600070205080204" pitchFamily="34" charset="-128"/>
              </a:rPr>
              <a:t>こ</a:t>
            </a:r>
          </a:p>
        </p:txBody>
      </p:sp>
      <p:sp>
        <p:nvSpPr>
          <p:cNvPr id="114701" name="矩形 114700">
            <a:extLst>
              <a:ext uri="{FF2B5EF4-FFF2-40B4-BE49-F238E27FC236}">
                <a16:creationId xmlns:a16="http://schemas.microsoft.com/office/drawing/2014/main" id="{CA752BCF-4888-4159-993A-009B1FA40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714" y="3144838"/>
            <a:ext cx="623887" cy="893762"/>
          </a:xfrm>
          <a:prstGeom prst="rect">
            <a:avLst/>
          </a:prstGeom>
          <a:solidFill>
            <a:srgbClr val="339966">
              <a:alpha val="19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3600">
                <a:solidFill>
                  <a:srgbClr val="FF0066"/>
                </a:solidFill>
                <a:ea typeface="MS PGothic" panose="020B0600070205080204" pitchFamily="34" charset="-128"/>
              </a:rPr>
              <a:t>け</a:t>
            </a:r>
          </a:p>
        </p:txBody>
      </p:sp>
      <p:sp>
        <p:nvSpPr>
          <p:cNvPr id="114702" name="矩形 114701">
            <a:extLst>
              <a:ext uri="{FF2B5EF4-FFF2-40B4-BE49-F238E27FC236}">
                <a16:creationId xmlns:a16="http://schemas.microsoft.com/office/drawing/2014/main" id="{CDAFA027-FE24-49A5-BB29-3E16FE60D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164" y="3144838"/>
            <a:ext cx="623887" cy="893762"/>
          </a:xfrm>
          <a:prstGeom prst="rect">
            <a:avLst/>
          </a:prstGeom>
          <a:solidFill>
            <a:srgbClr val="339966">
              <a:alpha val="19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3600">
                <a:solidFill>
                  <a:srgbClr val="FF0066"/>
                </a:solidFill>
                <a:ea typeface="MS PGothic" panose="020B0600070205080204" pitchFamily="34" charset="-128"/>
              </a:rPr>
              <a:t>か</a:t>
            </a:r>
          </a:p>
        </p:txBody>
      </p:sp>
      <p:sp>
        <p:nvSpPr>
          <p:cNvPr id="114714" name="矩形 114713">
            <a:extLst>
              <a:ext uri="{FF2B5EF4-FFF2-40B4-BE49-F238E27FC236}">
                <a16:creationId xmlns:a16="http://schemas.microsoft.com/office/drawing/2014/main" id="{3077A996-CBDF-4A9B-B86F-E7079C1C0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3389" y="3144838"/>
            <a:ext cx="623887" cy="893762"/>
          </a:xfrm>
          <a:prstGeom prst="rect">
            <a:avLst/>
          </a:prstGeom>
          <a:solidFill>
            <a:srgbClr val="339966">
              <a:alpha val="19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3600">
                <a:solidFill>
                  <a:srgbClr val="FF0066"/>
                </a:solidFill>
                <a:ea typeface="MS PGothic" panose="020B0600070205080204" pitchFamily="34" charset="-128"/>
              </a:rPr>
              <a:t>こ</a:t>
            </a:r>
          </a:p>
        </p:txBody>
      </p:sp>
      <p:sp>
        <p:nvSpPr>
          <p:cNvPr id="114715" name="矩形 114714">
            <a:extLst>
              <a:ext uri="{FF2B5EF4-FFF2-40B4-BE49-F238E27FC236}">
                <a16:creationId xmlns:a16="http://schemas.microsoft.com/office/drawing/2014/main" id="{F22E83F6-8F36-47AB-B66A-3F88E9A9E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0" y="4419600"/>
            <a:ext cx="838200" cy="838200"/>
          </a:xfrm>
          <a:prstGeom prst="rect">
            <a:avLst/>
          </a:prstGeom>
          <a:solidFill>
            <a:srgbClr val="FF9900">
              <a:alpha val="19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3600">
                <a:solidFill>
                  <a:srgbClr val="800080"/>
                </a:solidFill>
                <a:ea typeface="MS PGothic" panose="020B0600070205080204" pitchFamily="34" charset="-128"/>
              </a:rPr>
              <a:t>か</a:t>
            </a:r>
          </a:p>
        </p:txBody>
      </p:sp>
      <p:sp>
        <p:nvSpPr>
          <p:cNvPr id="114716" name="矩形 114715">
            <a:extLst>
              <a:ext uri="{FF2B5EF4-FFF2-40B4-BE49-F238E27FC236}">
                <a16:creationId xmlns:a16="http://schemas.microsoft.com/office/drawing/2014/main" id="{04C92CAD-DC4C-4265-875E-F9B35FBF0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75" y="4419600"/>
            <a:ext cx="838200" cy="838200"/>
          </a:xfrm>
          <a:prstGeom prst="rect">
            <a:avLst/>
          </a:prstGeom>
          <a:solidFill>
            <a:srgbClr val="FF9900">
              <a:alpha val="19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3600">
                <a:solidFill>
                  <a:srgbClr val="800080"/>
                </a:solidFill>
                <a:ea typeface="MS PGothic" panose="020B0600070205080204" pitchFamily="34" charset="-128"/>
              </a:rPr>
              <a:t>き</a:t>
            </a:r>
          </a:p>
        </p:txBody>
      </p:sp>
      <p:sp>
        <p:nvSpPr>
          <p:cNvPr id="114717" name="矩形 114716">
            <a:extLst>
              <a:ext uri="{FF2B5EF4-FFF2-40B4-BE49-F238E27FC236}">
                <a16:creationId xmlns:a16="http://schemas.microsoft.com/office/drawing/2014/main" id="{B16BF71A-7E42-478A-AFF3-22CBA9D17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950" y="4419600"/>
            <a:ext cx="838200" cy="838200"/>
          </a:xfrm>
          <a:prstGeom prst="rect">
            <a:avLst/>
          </a:prstGeom>
          <a:solidFill>
            <a:srgbClr val="FF9900">
              <a:alpha val="19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3600">
                <a:solidFill>
                  <a:srgbClr val="800080"/>
                </a:solidFill>
                <a:ea typeface="MS PGothic" panose="020B0600070205080204" pitchFamily="34" charset="-128"/>
              </a:rPr>
              <a:t>く</a:t>
            </a:r>
          </a:p>
        </p:txBody>
      </p:sp>
      <p:sp>
        <p:nvSpPr>
          <p:cNvPr id="114718" name="矩形 114717">
            <a:extLst>
              <a:ext uri="{FF2B5EF4-FFF2-40B4-BE49-F238E27FC236}">
                <a16:creationId xmlns:a16="http://schemas.microsoft.com/office/drawing/2014/main" id="{510CDB98-4720-4BE8-AC02-F60063537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225" y="4419600"/>
            <a:ext cx="838200" cy="838200"/>
          </a:xfrm>
          <a:prstGeom prst="rect">
            <a:avLst/>
          </a:prstGeom>
          <a:solidFill>
            <a:srgbClr val="FF9900">
              <a:alpha val="19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3600">
                <a:solidFill>
                  <a:srgbClr val="800080"/>
                </a:solidFill>
                <a:ea typeface="MS PGothic" panose="020B0600070205080204" pitchFamily="34" charset="-128"/>
              </a:rPr>
              <a:t>け</a:t>
            </a:r>
          </a:p>
        </p:txBody>
      </p:sp>
      <p:sp>
        <p:nvSpPr>
          <p:cNvPr id="114719" name="矩形 114718">
            <a:extLst>
              <a:ext uri="{FF2B5EF4-FFF2-40B4-BE49-F238E27FC236}">
                <a16:creationId xmlns:a16="http://schemas.microsoft.com/office/drawing/2014/main" id="{6AECAF01-EC98-48D5-88F8-BEDC7F624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388" y="4419600"/>
            <a:ext cx="838200" cy="838200"/>
          </a:xfrm>
          <a:prstGeom prst="rect">
            <a:avLst/>
          </a:prstGeom>
          <a:solidFill>
            <a:srgbClr val="FF9900">
              <a:alpha val="19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 sz="3600">
                <a:solidFill>
                  <a:srgbClr val="800080"/>
                </a:solidFill>
                <a:ea typeface="MS PGothic" panose="020B0600070205080204" pitchFamily="34" charset="-128"/>
              </a:rPr>
              <a:t>こ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1DE328F1-EDB6-4F75-8301-0288B2819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2" y="125424"/>
            <a:ext cx="2101181" cy="248601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2B72017-E8EE-4C42-A417-AC52ADC08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4290" y="5509790"/>
            <a:ext cx="4551667" cy="1370908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C8639052-0FF2-4899-A900-483B03B6F319}"/>
              </a:ext>
            </a:extLst>
          </p:cNvPr>
          <p:cNvGrpSpPr>
            <a:grpSpLocks/>
          </p:cNvGrpSpPr>
          <p:nvPr/>
        </p:nvGrpSpPr>
        <p:grpSpPr bwMode="auto">
          <a:xfrm>
            <a:off x="4339887" y="522204"/>
            <a:ext cx="3733800" cy="762000"/>
            <a:chOff x="1632" y="240"/>
            <a:chExt cx="2352" cy="480"/>
          </a:xfrm>
        </p:grpSpPr>
        <p:grpSp>
          <p:nvGrpSpPr>
            <p:cNvPr id="35" name="组合 78859">
              <a:extLst>
                <a:ext uri="{FF2B5EF4-FFF2-40B4-BE49-F238E27FC236}">
                  <a16:creationId xmlns:a16="http://schemas.microsoft.com/office/drawing/2014/main" id="{B20E109D-3890-4AC7-B50A-8773D42D0C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2" y="240"/>
              <a:ext cx="480" cy="480"/>
              <a:chOff x="1584" y="240"/>
              <a:chExt cx="480" cy="480"/>
            </a:xfrm>
          </p:grpSpPr>
          <p:sp>
            <p:nvSpPr>
              <p:cNvPr id="43" name="椭圆 78853">
                <a:extLst>
                  <a:ext uri="{FF2B5EF4-FFF2-40B4-BE49-F238E27FC236}">
                    <a16:creationId xmlns:a16="http://schemas.microsoft.com/office/drawing/2014/main" id="{06A71569-FFF0-418F-B089-54E63A0CD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40"/>
                <a:ext cx="480" cy="480"/>
              </a:xfrm>
              <a:prstGeom prst="ellipse">
                <a:avLst/>
              </a:prstGeom>
              <a:solidFill>
                <a:srgbClr val="EAEDDA"/>
              </a:solidFill>
              <a:ln>
                <a:noFill/>
              </a:ln>
              <a:effectLst>
                <a:outerShdw sy="50000" kx="-2453608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44" name="文本框 78855">
                <a:extLst>
                  <a:ext uri="{FF2B5EF4-FFF2-40B4-BE49-F238E27FC236}">
                    <a16:creationId xmlns:a16="http://schemas.microsoft.com/office/drawing/2014/main" id="{C5A8E000-597F-46B1-B055-D9161CFAD6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1" y="315"/>
                <a:ext cx="344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 dirty="0">
                    <a:ea typeface="宋体" panose="02010600030101010101" pitchFamily="2" charset="-122"/>
                  </a:rPr>
                  <a:t>边</a:t>
                </a:r>
              </a:p>
            </p:txBody>
          </p:sp>
        </p:grpSp>
        <p:grpSp>
          <p:nvGrpSpPr>
            <p:cNvPr id="36" name="组合 78860">
              <a:extLst>
                <a:ext uri="{FF2B5EF4-FFF2-40B4-BE49-F238E27FC236}">
                  <a16:creationId xmlns:a16="http://schemas.microsoft.com/office/drawing/2014/main" id="{F0629590-725F-42F7-A7CB-92A4B294DC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240"/>
              <a:ext cx="480" cy="480"/>
              <a:chOff x="2256" y="240"/>
              <a:chExt cx="480" cy="480"/>
            </a:xfrm>
          </p:grpSpPr>
          <p:sp>
            <p:nvSpPr>
              <p:cNvPr id="41" name="椭圆 78852">
                <a:extLst>
                  <a:ext uri="{FF2B5EF4-FFF2-40B4-BE49-F238E27FC236}">
                    <a16:creationId xmlns:a16="http://schemas.microsoft.com/office/drawing/2014/main" id="{5F7E2F13-F6FD-4474-937F-E8EA67221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240"/>
                <a:ext cx="480" cy="480"/>
              </a:xfrm>
              <a:prstGeom prst="ellipse">
                <a:avLst/>
              </a:prstGeom>
              <a:solidFill>
                <a:srgbClr val="CDE4BE"/>
              </a:solidFill>
              <a:ln>
                <a:noFill/>
              </a:ln>
              <a:effectLst>
                <a:outerShdw sy="50000" kx="-2453608" rotWithShape="0">
                  <a:schemeClr val="bg2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42" name="文本框 78856">
                <a:extLst>
                  <a:ext uri="{FF2B5EF4-FFF2-40B4-BE49-F238E27FC236}">
                    <a16:creationId xmlns:a16="http://schemas.microsoft.com/office/drawing/2014/main" id="{F03090A2-A127-41D6-A2A4-1A1710AE7A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22" y="315"/>
                <a:ext cx="344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 dirty="0">
                    <a:ea typeface="宋体" panose="02010600030101010101" pitchFamily="2" charset="-122"/>
                  </a:rPr>
                  <a:t>学</a:t>
                </a:r>
              </a:p>
            </p:txBody>
          </p:sp>
        </p:grpSp>
        <p:sp>
          <p:nvSpPr>
            <p:cNvPr id="37" name="椭圆 78851">
              <a:extLst>
                <a:ext uri="{FF2B5EF4-FFF2-40B4-BE49-F238E27FC236}">
                  <a16:creationId xmlns:a16="http://schemas.microsoft.com/office/drawing/2014/main" id="{A757AC96-828E-49C2-A27E-174F3C3C3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40"/>
              <a:ext cx="480" cy="480"/>
            </a:xfrm>
            <a:prstGeom prst="ellipse">
              <a:avLst/>
            </a:prstGeom>
            <a:solidFill>
              <a:srgbClr val="EAEDDA"/>
            </a:solidFill>
            <a:ln>
              <a:noFill/>
            </a:ln>
            <a:effectLst>
              <a:outerShdw sy="50000" kx="-2453608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38" name="椭圆 78854">
              <a:extLst>
                <a:ext uri="{FF2B5EF4-FFF2-40B4-BE49-F238E27FC236}">
                  <a16:creationId xmlns:a16="http://schemas.microsoft.com/office/drawing/2014/main" id="{4162F3B2-4CB3-46C5-B0E9-2EE2FF81A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40"/>
              <a:ext cx="480" cy="480"/>
            </a:xfrm>
            <a:prstGeom prst="ellipse">
              <a:avLst/>
            </a:prstGeom>
            <a:solidFill>
              <a:srgbClr val="CDE4BE"/>
            </a:solidFill>
            <a:ln>
              <a:noFill/>
            </a:ln>
            <a:effectLst>
              <a:outerShdw sy="50000" kx="-2453608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39" name="文本框 78858">
              <a:extLst>
                <a:ext uri="{FF2B5EF4-FFF2-40B4-BE49-F238E27FC236}">
                  <a16:creationId xmlns:a16="http://schemas.microsoft.com/office/drawing/2014/main" id="{DDF0C8E5-9626-4869-8CA5-7547E5D36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09"/>
              <a:ext cx="34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>
                  <a:ea typeface="宋体" panose="02010600030101010101" pitchFamily="2" charset="-122"/>
                </a:rPr>
                <a:t>记</a:t>
              </a:r>
            </a:p>
          </p:txBody>
        </p:sp>
        <p:sp>
          <p:nvSpPr>
            <p:cNvPr id="40" name="矩形 78908">
              <a:extLst>
                <a:ext uri="{FF2B5EF4-FFF2-40B4-BE49-F238E27FC236}">
                  <a16:creationId xmlns:a16="http://schemas.microsoft.com/office/drawing/2014/main" id="{A3433F70-4281-4B6D-AB35-1BCEB0B12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0" y="315"/>
              <a:ext cx="340" cy="327"/>
            </a:xfrm>
            <a:prstGeom prst="rect">
              <a:avLst/>
            </a:prstGeom>
            <a:noFill/>
            <a:ln>
              <a:noFill/>
            </a:ln>
            <a:effectLst>
              <a:outerShdw sy="50000" kx="-2453608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 dirty="0">
                  <a:ea typeface="宋体" panose="02010600030101010101" pitchFamily="2" charset="-122"/>
                  <a:cs typeface="Arial" panose="020B0604020202020204" pitchFamily="34" charset="0"/>
                </a:rPr>
                <a:t>边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4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4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14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1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14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14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1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1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114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114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114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114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114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114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0" grpId="0" animBg="1"/>
      <p:bldP spid="114691" grpId="0" animBg="1"/>
      <p:bldP spid="114692" grpId="0" animBg="1"/>
      <p:bldP spid="114693" grpId="0" animBg="1"/>
      <p:bldP spid="114694" grpId="0" animBg="1"/>
      <p:bldP spid="114695" grpId="0" animBg="1"/>
      <p:bldP spid="114696" grpId="0" animBg="1"/>
      <p:bldP spid="114697" grpId="0" animBg="1"/>
      <p:bldP spid="114698" grpId="0" animBg="1"/>
      <p:bldP spid="114699" grpId="0" animBg="1"/>
      <p:bldP spid="114700" grpId="0" animBg="1"/>
      <p:bldP spid="114701" grpId="0" animBg="1"/>
      <p:bldP spid="114702" grpId="0" animBg="1"/>
      <p:bldP spid="114714" grpId="0" animBg="1"/>
      <p:bldP spid="114715" grpId="0" animBg="1"/>
      <p:bldP spid="114716" grpId="0" animBg="1"/>
      <p:bldP spid="114717" grpId="0" animBg="1"/>
      <p:bldP spid="114718" grpId="0" animBg="1"/>
      <p:bldP spid="1147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A5A44C9-1B95-4C8E-90C9-36D3A1D6C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097" y="5056201"/>
            <a:ext cx="1145531" cy="18017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E68156-D080-4F24-83FA-12A238685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4686" y="5219194"/>
            <a:ext cx="961186" cy="16388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6C1DD8-A08F-4F54-AE4E-305A91454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831" y="5720131"/>
            <a:ext cx="786140" cy="1137869"/>
          </a:xfrm>
          <a:prstGeom prst="rect">
            <a:avLst/>
          </a:prstGeom>
        </p:spPr>
      </p:pic>
      <p:pic>
        <p:nvPicPr>
          <p:cNvPr id="8" name="图形 16">
            <a:extLst>
              <a:ext uri="{FF2B5EF4-FFF2-40B4-BE49-F238E27FC236}">
                <a16:creationId xmlns:a16="http://schemas.microsoft.com/office/drawing/2014/main" id="{B0DF92BD-F9C0-4B7C-AB14-AC042E24DE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444" y="4784644"/>
            <a:ext cx="1248946" cy="20757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809345" cy="18093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54264" y="547299"/>
            <a:ext cx="2823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微软雅黑"/>
                <a:cs typeface="Arial"/>
              </a:rPr>
              <a:t>宿 題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FE809F2-C1C9-48D9-9E63-12E399DAF299}"/>
              </a:ext>
            </a:extLst>
          </p:cNvPr>
          <p:cNvSpPr txBox="1"/>
          <p:nvPr/>
        </p:nvSpPr>
        <p:spPr>
          <a:xfrm>
            <a:off x="1119505" y="1768875"/>
            <a:ext cx="80067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一、熟练记住假名。（注意发音）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二、抄写假名每个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遍。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三、熟练背诵发音练习。（注意发音）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四、背所学的单词。（注意写法及音调）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680970" y="1651000"/>
            <a:ext cx="6311265" cy="1087755"/>
          </a:xfrm>
        </p:spPr>
        <p:txBody>
          <a:bodyPr>
            <a:normAutofit/>
          </a:bodyPr>
          <a:lstStyle/>
          <a:p>
            <a:r>
              <a:rPr lang="ja-JP" altLang="zh-CN" sz="4000">
                <a:solidFill>
                  <a:schemeClr val="tx1"/>
                </a:solidFill>
              </a:rPr>
              <a:t>ありがとうございます</a:t>
            </a:r>
            <a:r>
              <a:rPr lang="ja-JP" altLang="zh-CN" sz="4000"/>
              <a:t>。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58654" y="2011255"/>
            <a:ext cx="1661993" cy="33973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あ</a:t>
            </a:r>
            <a:r>
              <a: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行</a:t>
            </a:r>
            <a:endParaRPr kumimoji="0" lang="en-US" altLang="ja-JP" sz="9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198120" y="865505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28700" dirty="0">
                <a:latin typeface="华文宋体" panose="02010600040101010101" charset="-122"/>
                <a:ea typeface="华文宋体" panose="02010600040101010101" charset="-122"/>
              </a:rPr>
              <a:t>あ</a:t>
            </a:r>
          </a:p>
        </p:txBody>
      </p:sp>
      <p:sp>
        <p:nvSpPr>
          <p:cNvPr id="185" name=" 185"/>
          <p:cNvSpPr/>
          <p:nvPr/>
        </p:nvSpPr>
        <p:spPr>
          <a:xfrm>
            <a:off x="4724400" y="865505"/>
            <a:ext cx="1478280" cy="1386840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椭圆 8"/>
          <p:cNvSpPr/>
          <p:nvPr/>
        </p:nvSpPr>
        <p:spPr>
          <a:xfrm>
            <a:off x="4724400" y="5133023"/>
            <a:ext cx="1371600" cy="132588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600" dirty="0">
                <a:solidFill>
                  <a:schemeClr val="accent4"/>
                </a:solidFill>
                <a:effectLst/>
              </a:rPr>
              <a:t>安</a:t>
            </a:r>
            <a:endParaRPr lang="ja-JP" altLang="zh-CN" sz="6600" dirty="0">
              <a:solidFill>
                <a:schemeClr val="accent4"/>
              </a:solidFill>
              <a:effectLst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t="2041" b="2041"/>
          <a:stretch/>
        </p:blipFill>
        <p:spPr>
          <a:xfrm>
            <a:off x="6483350" y="1673226"/>
            <a:ext cx="4725670" cy="419255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D71C88CB-0177-4C08-A62E-1CD000E8F9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786" y="503809"/>
            <a:ext cx="10515600" cy="1325563"/>
          </a:xfrm>
        </p:spPr>
        <p:txBody>
          <a:bodyPr/>
          <a:lstStyle/>
          <a:p>
            <a:r>
              <a:rPr lang="ja-JP" altLang="en-US" dirty="0"/>
              <a:t>「</a:t>
            </a:r>
            <a:r>
              <a:rPr lang="ja-JP" altLang="en-US" dirty="0">
                <a:ea typeface="MS Mincho" panose="02020609040205080304" pitchFamily="49" charset="-128"/>
              </a:rPr>
              <a:t>あ」</a:t>
            </a:r>
            <a:r>
              <a:rPr lang="ja-JP" altLang="en-US" dirty="0"/>
              <a:t>的书写</a:t>
            </a:r>
            <a:endParaRPr lang="zh-CN" altLang="en-US" dirty="0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4F877E2A-1EAE-4E1F-9CF2-773573EA04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922905"/>
            <a:ext cx="10515600" cy="4351338"/>
          </a:xfrm>
        </p:spPr>
        <p:txBody>
          <a:bodyPr/>
          <a:lstStyle/>
          <a:p>
            <a:r>
              <a:rPr lang="zh-CN" altLang="en-US" dirty="0"/>
              <a:t>平假名：</a:t>
            </a:r>
          </a:p>
          <a:p>
            <a:endParaRPr lang="zh-CN" altLang="en-US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1D624C8C-CE0A-4A33-8847-8180CEAD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2565400"/>
            <a:ext cx="2592388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47758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198120" y="865505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28700">
                <a:latin typeface="华文宋体" panose="02010600040101010101" charset="-122"/>
                <a:ea typeface="华文宋体" panose="02010600040101010101" charset="-122"/>
              </a:rPr>
              <a:t>い</a:t>
            </a:r>
          </a:p>
        </p:txBody>
      </p:sp>
      <p:sp>
        <p:nvSpPr>
          <p:cNvPr id="185" name=" 185"/>
          <p:cNvSpPr/>
          <p:nvPr/>
        </p:nvSpPr>
        <p:spPr>
          <a:xfrm>
            <a:off x="4648200" y="680720"/>
            <a:ext cx="1478280" cy="1386840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9" name="椭圆 8"/>
          <p:cNvSpPr/>
          <p:nvPr/>
        </p:nvSpPr>
        <p:spPr>
          <a:xfrm>
            <a:off x="4648200" y="4851400"/>
            <a:ext cx="1371600" cy="132588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600" dirty="0">
                <a:solidFill>
                  <a:schemeClr val="accent4"/>
                </a:solidFill>
              </a:rPr>
              <a:t>以</a:t>
            </a:r>
            <a:endParaRPr lang="ja-JP" altLang="zh-CN" sz="6600" dirty="0">
              <a:solidFill>
                <a:schemeClr val="accent4"/>
              </a:solidFill>
              <a:effectLst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230" y="2101215"/>
            <a:ext cx="4015740" cy="35877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16DD6632-3B83-4C3A-8AD9-AD504FC0AA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ja-JP" altLang="en-US" dirty="0"/>
              <a:t>「</a:t>
            </a:r>
            <a:r>
              <a:rPr lang="ja-JP" altLang="en-US" dirty="0">
                <a:ea typeface="MS Mincho" panose="02020609040205080304" pitchFamily="49" charset="-128"/>
              </a:rPr>
              <a:t>い」</a:t>
            </a:r>
            <a:r>
              <a:rPr lang="zh-CN" altLang="en-US" dirty="0"/>
              <a:t>的书写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C31CD70C-89B3-4061-BCED-A0E62897DB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平假名：</a:t>
            </a:r>
          </a:p>
          <a:p>
            <a:endParaRPr lang="zh-CN" altLang="en-US"/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392E157-7C0E-4768-AD25-586E038B7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6" y="2636839"/>
            <a:ext cx="287972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198120" y="865505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sz="28700" dirty="0">
                <a:latin typeface="华文宋体" panose="02010600040101010101" charset="-122"/>
                <a:ea typeface="华文宋体" panose="02010600040101010101" charset="-122"/>
              </a:rPr>
              <a:t>う</a:t>
            </a:r>
          </a:p>
        </p:txBody>
      </p:sp>
      <p:sp>
        <p:nvSpPr>
          <p:cNvPr id="185" name=" 185"/>
          <p:cNvSpPr/>
          <p:nvPr/>
        </p:nvSpPr>
        <p:spPr>
          <a:xfrm>
            <a:off x="4648200" y="680720"/>
            <a:ext cx="1478280" cy="1386840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9" name="椭圆 8"/>
          <p:cNvSpPr/>
          <p:nvPr/>
        </p:nvSpPr>
        <p:spPr>
          <a:xfrm>
            <a:off x="4648200" y="4851400"/>
            <a:ext cx="1371600" cy="132588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6600" dirty="0">
                <a:solidFill>
                  <a:schemeClr val="accent4"/>
                </a:solidFill>
              </a:rPr>
              <a:t>宇</a:t>
            </a:r>
            <a:endParaRPr lang="ja-JP" altLang="zh-CN" sz="6600" dirty="0">
              <a:solidFill>
                <a:schemeClr val="accent4"/>
              </a:solidFill>
              <a:effectLst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256780" y="1673225"/>
            <a:ext cx="3982085" cy="36563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366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0918"/>
  <p:tag name="KSO_WM_TEMPLATE_SUBCATEGORY" val="0"/>
  <p:tag name="KSO_WM_TEMPLATE_THUMBS_INDEX" val="1、17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91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"/>
  <p:tag name="KSO_WM_TEMPLATE_INDEX" val="2017596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setag"/>
  <p:tag name="KSO_WM_TEMPLATE_INDEX" val="2016366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setag"/>
  <p:tag name="KSO_WM_TEMPLATE_INDEX" val="2016366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setag"/>
  <p:tag name="KSO_WM_TEMPLATE_INDEX" val="2016366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setag"/>
  <p:tag name="KSO_WM_TEMPLATE_INDEX" val="2016366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setag"/>
  <p:tag name="KSO_WM_TEMPLATE_INDEX" val="2016366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"/>
  <p:tag name="KSO_WM_TEMPLATE_INDEX" val="2017596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setag"/>
  <p:tag name="KSO_WM_TEMPLATE_INDEX" val="2016366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setag"/>
  <p:tag name="KSO_WM_TEMPLATE_INDEX" val="2016366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setag"/>
  <p:tag name="KSO_WM_TEMPLATE_INDEX" val="2016366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setag"/>
  <p:tag name="KSO_WM_TEMPLATE_INDEX" val="2016366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setag"/>
  <p:tag name="KSO_WM_TEMPLATE_INDEX" val="2016366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1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1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0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1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9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366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63"/>
  <p:tag name="KSO_WM_TAG_VERSION" val="1.0"/>
  <p:tag name="KSO_WM_TEMPLATE_THUMBS_INDEX" val="1、4、7、8、10、17、18、19、20、6、21、22、24、32、33、34、35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7596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7596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72772_1"/>
  <p:tag name="KSO_WM_TEMPLATE_CATEGORY" val="custom"/>
  <p:tag name="KSO_WM_TEMPLATE_INDEX" val="20175961"/>
  <p:tag name="KSO_WM_TEMPLATE_SUBCATEGORY" val="combine"/>
  <p:tag name="KSO_WM_TEMPLATE_THUMBS_INDEX" val="1、5、6、12、13、17、23、26、28、3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0918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0918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82">
      <a:dk1>
        <a:sysClr val="windowText" lastClr="000000"/>
      </a:dk1>
      <a:lt1>
        <a:sysClr val="window" lastClr="FFFFFF"/>
      </a:lt1>
      <a:dk2>
        <a:srgbClr val="44546A"/>
      </a:dk2>
      <a:lt2>
        <a:srgbClr val="1C7D61"/>
      </a:lt2>
      <a:accent1>
        <a:srgbClr val="EB2F69"/>
      </a:accent1>
      <a:accent2>
        <a:srgbClr val="FCB534"/>
      </a:accent2>
      <a:accent3>
        <a:srgbClr val="1C7D61"/>
      </a:accent3>
      <a:accent4>
        <a:srgbClr val="F07CAE"/>
      </a:accent4>
      <a:accent5>
        <a:srgbClr val="FD4090"/>
      </a:accent5>
      <a:accent6>
        <a:srgbClr val="02AF48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90">
      <a:dk1>
        <a:sysClr val="windowText" lastClr="000000"/>
      </a:dk1>
      <a:lt1>
        <a:sysClr val="window" lastClr="FFFFFF"/>
      </a:lt1>
      <a:dk2>
        <a:srgbClr val="44546A"/>
      </a:dk2>
      <a:lt2>
        <a:srgbClr val="B5CBDF"/>
      </a:lt2>
      <a:accent1>
        <a:srgbClr val="4472C4"/>
      </a:accent1>
      <a:accent2>
        <a:srgbClr val="ED7D31"/>
      </a:accent2>
      <a:accent3>
        <a:srgbClr val="50A0BA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</TotalTime>
  <Words>613</Words>
  <Application>Microsoft Office PowerPoint</Application>
  <PresentationFormat>宽屏</PresentationFormat>
  <Paragraphs>182</Paragraphs>
  <Slides>35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35</vt:i4>
      </vt:variant>
    </vt:vector>
  </HeadingPairs>
  <TitlesOfParts>
    <vt:vector size="52" baseType="lpstr">
      <vt:lpstr>Bireun</vt:lpstr>
      <vt:lpstr>MS Mincho</vt:lpstr>
      <vt:lpstr>MS PGothic</vt:lpstr>
      <vt:lpstr>等线</vt:lpstr>
      <vt:lpstr>等线 Light</vt:lpstr>
      <vt:lpstr>华文宋体</vt:lpstr>
      <vt:lpstr>宋体</vt:lpstr>
      <vt:lpstr>微软雅黑</vt:lpstr>
      <vt:lpstr>Arial</vt:lpstr>
      <vt:lpstr>Calibri</vt:lpstr>
      <vt:lpstr>Calibri Light</vt:lpstr>
      <vt:lpstr>Impact</vt:lpstr>
      <vt:lpstr>Office 主题</vt:lpstr>
      <vt:lpstr>Office 主题​​</vt:lpstr>
      <vt:lpstr>2_Office 主题​​</vt:lpstr>
      <vt:lpstr>第一PPT，www.1ppt.com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「あ」的书写</vt:lpstr>
      <vt:lpstr>PowerPoint 演示文稿</vt:lpstr>
      <vt:lpstr>「い」的书写</vt:lpstr>
      <vt:lpstr>PowerPoint 演示文稿</vt:lpstr>
      <vt:lpstr>「う」的书写</vt:lpstr>
      <vt:lpstr>PowerPoint 演示文稿</vt:lpstr>
      <vt:lpstr>「え」的书写</vt:lpstr>
      <vt:lpstr>PowerPoint 演示文稿</vt:lpstr>
      <vt:lpstr>「お」的书写</vt:lpstr>
      <vt:lpstr>愛（あい）①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「か」的书写</vt:lpstr>
      <vt:lpstr>PowerPoint 演示文稿</vt:lpstr>
      <vt:lpstr>「き」的书写</vt:lpstr>
      <vt:lpstr>PowerPoint 演示文稿</vt:lpstr>
      <vt:lpstr>「く」的书写</vt:lpstr>
      <vt:lpstr>PowerPoint 演示文稿</vt:lpstr>
      <vt:lpstr>「け」的书写</vt:lpstr>
      <vt:lpstr>PowerPoint 演示文稿</vt:lpstr>
      <vt:lpstr>「こ」的书写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ありがとうございます。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屈波波</dc:creator>
  <cp:lastModifiedBy>小愣子吖</cp:lastModifiedBy>
  <cp:revision>47</cp:revision>
  <dcterms:created xsi:type="dcterms:W3CDTF">2017-11-02T06:19:00Z</dcterms:created>
  <dcterms:modified xsi:type="dcterms:W3CDTF">2020-03-05T14:56:38Z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